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0" r:id="rId1"/>
  </p:sldMasterIdLst>
  <p:notesMasterIdLst>
    <p:notesMasterId r:id="rId75"/>
  </p:notesMasterIdLst>
  <p:sldIdLst>
    <p:sldId id="257" r:id="rId2"/>
    <p:sldId id="260" r:id="rId3"/>
    <p:sldId id="279" r:id="rId4"/>
    <p:sldId id="263" r:id="rId5"/>
    <p:sldId id="265" r:id="rId6"/>
    <p:sldId id="269" r:id="rId7"/>
    <p:sldId id="270" r:id="rId8"/>
    <p:sldId id="271" r:id="rId9"/>
    <p:sldId id="272" r:id="rId10"/>
    <p:sldId id="273" r:id="rId11"/>
    <p:sldId id="275" r:id="rId12"/>
    <p:sldId id="276" r:id="rId13"/>
    <p:sldId id="280" r:id="rId14"/>
    <p:sldId id="284" r:id="rId15"/>
    <p:sldId id="283" r:id="rId16"/>
    <p:sldId id="288" r:id="rId17"/>
    <p:sldId id="286" r:id="rId18"/>
    <p:sldId id="287" r:id="rId19"/>
    <p:sldId id="289" r:id="rId20"/>
    <p:sldId id="290" r:id="rId21"/>
    <p:sldId id="293" r:id="rId22"/>
    <p:sldId id="292" r:id="rId23"/>
    <p:sldId id="294" r:id="rId24"/>
    <p:sldId id="295" r:id="rId25"/>
    <p:sldId id="297" r:id="rId26"/>
    <p:sldId id="298" r:id="rId27"/>
    <p:sldId id="299" r:id="rId28"/>
    <p:sldId id="300" r:id="rId29"/>
    <p:sldId id="301" r:id="rId30"/>
    <p:sldId id="302" r:id="rId31"/>
    <p:sldId id="304" r:id="rId32"/>
    <p:sldId id="305" r:id="rId33"/>
    <p:sldId id="309" r:id="rId34"/>
    <p:sldId id="306" r:id="rId35"/>
    <p:sldId id="312" r:id="rId36"/>
    <p:sldId id="314" r:id="rId37"/>
    <p:sldId id="318" r:id="rId38"/>
    <p:sldId id="311" r:id="rId39"/>
    <p:sldId id="320" r:id="rId40"/>
    <p:sldId id="321" r:id="rId41"/>
    <p:sldId id="322" r:id="rId42"/>
    <p:sldId id="325" r:id="rId43"/>
    <p:sldId id="324" r:id="rId44"/>
    <p:sldId id="326" r:id="rId45"/>
    <p:sldId id="328" r:id="rId46"/>
    <p:sldId id="332" r:id="rId47"/>
    <p:sldId id="323" r:id="rId48"/>
    <p:sldId id="335" r:id="rId49"/>
    <p:sldId id="336" r:id="rId50"/>
    <p:sldId id="338" r:id="rId51"/>
    <p:sldId id="339" r:id="rId52"/>
    <p:sldId id="340" r:id="rId53"/>
    <p:sldId id="343" r:id="rId54"/>
    <p:sldId id="344" r:id="rId55"/>
    <p:sldId id="349" r:id="rId56"/>
    <p:sldId id="346" r:id="rId57"/>
    <p:sldId id="350" r:id="rId58"/>
    <p:sldId id="348" r:id="rId59"/>
    <p:sldId id="353" r:id="rId60"/>
    <p:sldId id="354" r:id="rId61"/>
    <p:sldId id="355" r:id="rId62"/>
    <p:sldId id="362" r:id="rId63"/>
    <p:sldId id="363" r:id="rId64"/>
    <p:sldId id="364" r:id="rId65"/>
    <p:sldId id="366" r:id="rId66"/>
    <p:sldId id="365" r:id="rId67"/>
    <p:sldId id="367" r:id="rId68"/>
    <p:sldId id="377" r:id="rId69"/>
    <p:sldId id="379" r:id="rId70"/>
    <p:sldId id="378" r:id="rId71"/>
    <p:sldId id="370" r:id="rId72"/>
    <p:sldId id="371" r:id="rId73"/>
    <p:sldId id="369"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5" autoAdjust="0"/>
    <p:restoredTop sz="94660"/>
  </p:normalViewPr>
  <p:slideViewPr>
    <p:cSldViewPr snapToGrid="0">
      <p:cViewPr varScale="1">
        <p:scale>
          <a:sx n="70" d="100"/>
          <a:sy n="70" d="100"/>
        </p:scale>
        <p:origin x="6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E23412-84E1-48DA-8E12-43D9425A3D42}" type="doc">
      <dgm:prSet loTypeId="urn:microsoft.com/office/officeart/2005/8/layout/hList9" loCatId="list" qsTypeId="urn:microsoft.com/office/officeart/2005/8/quickstyle/simple2" qsCatId="simple" csTypeId="urn:microsoft.com/office/officeart/2005/8/colors/accent1_2" csCatId="accent1" phldr="1"/>
      <dgm:spPr/>
      <dgm:t>
        <a:bodyPr/>
        <a:lstStyle/>
        <a:p>
          <a:endParaRPr lang="es-MX"/>
        </a:p>
      </dgm:t>
    </dgm:pt>
    <dgm:pt modelId="{EB750EBB-E75F-4434-A74A-D60DF38826DB}">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s-MX" dirty="0" smtClean="0">
              <a:latin typeface="Bookman Old Style" panose="02050604050505020204" pitchFamily="18" charset="0"/>
            </a:rPr>
            <a:t>Fotografía analógica</a:t>
          </a:r>
          <a:endParaRPr lang="es-MX" dirty="0">
            <a:latin typeface="Bookman Old Style" panose="02050604050505020204" pitchFamily="18" charset="0"/>
          </a:endParaRPr>
        </a:p>
      </dgm:t>
    </dgm:pt>
    <dgm:pt modelId="{A9092B97-6D51-44D4-BEDA-4E3E7BF7DD7D}" type="parTrans" cxnId="{5420CE55-E6BE-468C-B272-2F4A877D2137}">
      <dgm:prSet/>
      <dgm:spPr/>
      <dgm:t>
        <a:bodyPr/>
        <a:lstStyle/>
        <a:p>
          <a:endParaRPr lang="es-MX"/>
        </a:p>
      </dgm:t>
    </dgm:pt>
    <dgm:pt modelId="{6C9AD9F0-6A83-4A4F-9499-DCAE58C33A1D}" type="sibTrans" cxnId="{5420CE55-E6BE-468C-B272-2F4A877D2137}">
      <dgm:prSet/>
      <dgm:spPr/>
      <dgm:t>
        <a:bodyPr/>
        <a:lstStyle/>
        <a:p>
          <a:endParaRPr lang="es-MX"/>
        </a:p>
      </dgm:t>
    </dgm:pt>
    <dgm:pt modelId="{1293D6BE-1865-46DC-A325-3B7D70EFDBD7}">
      <dgm:prSet phldrT="[Texto]"/>
      <dgm:spPr/>
      <dgm:t>
        <a:bodyPr/>
        <a:lstStyle/>
        <a:p>
          <a:pPr algn="ctr"/>
          <a:r>
            <a:rPr lang="es-MX" dirty="0" smtClean="0">
              <a:latin typeface="Bookman Old Style" panose="02050604050505020204" pitchFamily="18" charset="0"/>
            </a:rPr>
            <a:t>Proceso físico-químico</a:t>
          </a:r>
          <a:endParaRPr lang="es-MX" dirty="0">
            <a:latin typeface="Bookman Old Style" panose="02050604050505020204" pitchFamily="18" charset="0"/>
          </a:endParaRPr>
        </a:p>
      </dgm:t>
    </dgm:pt>
    <dgm:pt modelId="{0F20AD1A-FBAC-4AA5-AF41-755B0EC4393B}" type="parTrans" cxnId="{4C2D9CB3-134F-4870-9766-C3B57200AC3F}">
      <dgm:prSet/>
      <dgm:spPr/>
      <dgm:t>
        <a:bodyPr/>
        <a:lstStyle/>
        <a:p>
          <a:endParaRPr lang="es-MX"/>
        </a:p>
      </dgm:t>
    </dgm:pt>
    <dgm:pt modelId="{9C46FC1D-199C-48E5-AE3D-5B83FE52F287}" type="sibTrans" cxnId="{4C2D9CB3-134F-4870-9766-C3B57200AC3F}">
      <dgm:prSet/>
      <dgm:spPr/>
      <dgm:t>
        <a:bodyPr/>
        <a:lstStyle/>
        <a:p>
          <a:endParaRPr lang="es-MX"/>
        </a:p>
      </dgm:t>
    </dgm:pt>
    <dgm:pt modelId="{6C81B11B-2F27-4C87-B66E-E36FB57F12DE}">
      <dgm:prSet phldrT="[Texto]"/>
      <dgm:spPr/>
      <dgm:t>
        <a:bodyPr/>
        <a:lstStyle/>
        <a:p>
          <a:pPr algn="ctr"/>
          <a:r>
            <a:rPr lang="es-MX" dirty="0" smtClean="0">
              <a:latin typeface="Bookman Old Style" panose="02050604050505020204" pitchFamily="18" charset="0"/>
            </a:rPr>
            <a:t>Factor “sorpresa”</a:t>
          </a:r>
          <a:endParaRPr lang="es-MX" dirty="0">
            <a:latin typeface="Bookman Old Style" panose="02050604050505020204" pitchFamily="18" charset="0"/>
          </a:endParaRPr>
        </a:p>
      </dgm:t>
    </dgm:pt>
    <dgm:pt modelId="{88AD43BC-7F94-4CEC-B251-12EF811C51D7}" type="parTrans" cxnId="{2B31AF8D-C1B6-4A16-8A4E-53A697CA7FCD}">
      <dgm:prSet/>
      <dgm:spPr/>
      <dgm:t>
        <a:bodyPr/>
        <a:lstStyle/>
        <a:p>
          <a:endParaRPr lang="es-MX"/>
        </a:p>
      </dgm:t>
    </dgm:pt>
    <dgm:pt modelId="{D79049CF-AFED-47E4-B75E-F4DF8AE0FE42}" type="sibTrans" cxnId="{2B31AF8D-C1B6-4A16-8A4E-53A697CA7FCD}">
      <dgm:prSet/>
      <dgm:spPr/>
      <dgm:t>
        <a:bodyPr/>
        <a:lstStyle/>
        <a:p>
          <a:endParaRPr lang="es-MX"/>
        </a:p>
      </dgm:t>
    </dgm:pt>
    <dgm:pt modelId="{658BF3A0-4D0C-486B-9AFE-E178CCA3DC0B}">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s-MX" dirty="0" smtClean="0">
              <a:latin typeface="Bookman Old Style" panose="02050604050505020204" pitchFamily="18" charset="0"/>
            </a:rPr>
            <a:t>Fotografía digital</a:t>
          </a:r>
          <a:endParaRPr lang="es-MX" dirty="0">
            <a:latin typeface="Bookman Old Style" panose="02050604050505020204" pitchFamily="18" charset="0"/>
          </a:endParaRPr>
        </a:p>
      </dgm:t>
    </dgm:pt>
    <dgm:pt modelId="{4D7B197D-604A-47D8-A1E2-AF22F0A812B8}" type="parTrans" cxnId="{E6B6B35D-207E-44CC-A291-460CCA1E5D3C}">
      <dgm:prSet/>
      <dgm:spPr/>
      <dgm:t>
        <a:bodyPr/>
        <a:lstStyle/>
        <a:p>
          <a:endParaRPr lang="es-MX"/>
        </a:p>
      </dgm:t>
    </dgm:pt>
    <dgm:pt modelId="{3E421677-3BAB-4D2D-AFC8-A439025515D3}" type="sibTrans" cxnId="{E6B6B35D-207E-44CC-A291-460CCA1E5D3C}">
      <dgm:prSet/>
      <dgm:spPr/>
      <dgm:t>
        <a:bodyPr/>
        <a:lstStyle/>
        <a:p>
          <a:endParaRPr lang="es-MX"/>
        </a:p>
      </dgm:t>
    </dgm:pt>
    <dgm:pt modelId="{8A7C55BA-13BC-48BB-A352-CD11271A5419}">
      <dgm:prSet phldrT="[Texto]"/>
      <dgm:spPr/>
      <dgm:t>
        <a:bodyPr/>
        <a:lstStyle/>
        <a:p>
          <a:pPr algn="ctr"/>
          <a:r>
            <a:rPr lang="es-MX" dirty="0" smtClean="0">
              <a:latin typeface="Bookman Old Style" panose="02050604050505020204" pitchFamily="18" charset="0"/>
            </a:rPr>
            <a:t>Sensor electrónico</a:t>
          </a:r>
          <a:endParaRPr lang="es-MX" dirty="0">
            <a:latin typeface="Bookman Old Style" panose="02050604050505020204" pitchFamily="18" charset="0"/>
          </a:endParaRPr>
        </a:p>
      </dgm:t>
    </dgm:pt>
    <dgm:pt modelId="{88054A79-4AF7-4D84-BD62-06ED3A27FAFA}" type="parTrans" cxnId="{C82E8EBB-7AD5-493A-BEBB-151327AB1BFF}">
      <dgm:prSet/>
      <dgm:spPr/>
      <dgm:t>
        <a:bodyPr/>
        <a:lstStyle/>
        <a:p>
          <a:endParaRPr lang="es-MX"/>
        </a:p>
      </dgm:t>
    </dgm:pt>
    <dgm:pt modelId="{CD701D1A-6A23-4B6B-8C1D-81C2837DF2E6}" type="sibTrans" cxnId="{C82E8EBB-7AD5-493A-BEBB-151327AB1BFF}">
      <dgm:prSet/>
      <dgm:spPr/>
      <dgm:t>
        <a:bodyPr/>
        <a:lstStyle/>
        <a:p>
          <a:endParaRPr lang="es-MX"/>
        </a:p>
      </dgm:t>
    </dgm:pt>
    <dgm:pt modelId="{5A9BBE9C-1375-45B4-94F0-927737E49880}">
      <dgm:prSet phldrT="[Texto]"/>
      <dgm:spPr/>
      <dgm:t>
        <a:bodyPr/>
        <a:lstStyle/>
        <a:p>
          <a:pPr algn="ctr"/>
          <a:r>
            <a:rPr lang="es-MX" dirty="0" smtClean="0">
              <a:latin typeface="Bookman Old Style" panose="02050604050505020204" pitchFamily="18" charset="0"/>
            </a:rPr>
            <a:t>Inmediatez</a:t>
          </a:r>
          <a:endParaRPr lang="es-MX" dirty="0">
            <a:latin typeface="Bookman Old Style" panose="02050604050505020204" pitchFamily="18" charset="0"/>
          </a:endParaRPr>
        </a:p>
      </dgm:t>
    </dgm:pt>
    <dgm:pt modelId="{DBC1DDD4-B801-46D7-962D-5B4AD3D39AA5}" type="parTrans" cxnId="{FF6706EE-B683-436C-BD40-06F31B98EAB5}">
      <dgm:prSet/>
      <dgm:spPr/>
      <dgm:t>
        <a:bodyPr/>
        <a:lstStyle/>
        <a:p>
          <a:endParaRPr lang="es-MX"/>
        </a:p>
      </dgm:t>
    </dgm:pt>
    <dgm:pt modelId="{15919585-9951-45F2-B4A9-9334DAED91A8}" type="sibTrans" cxnId="{FF6706EE-B683-436C-BD40-06F31B98EAB5}">
      <dgm:prSet/>
      <dgm:spPr/>
      <dgm:t>
        <a:bodyPr/>
        <a:lstStyle/>
        <a:p>
          <a:endParaRPr lang="es-MX"/>
        </a:p>
      </dgm:t>
    </dgm:pt>
    <dgm:pt modelId="{0A1EEB6E-742A-46D2-A5CA-7E32A7BCD940}" type="pres">
      <dgm:prSet presAssocID="{B7E23412-84E1-48DA-8E12-43D9425A3D42}" presName="list" presStyleCnt="0">
        <dgm:presLayoutVars>
          <dgm:dir/>
          <dgm:animLvl val="lvl"/>
        </dgm:presLayoutVars>
      </dgm:prSet>
      <dgm:spPr/>
      <dgm:t>
        <a:bodyPr/>
        <a:lstStyle/>
        <a:p>
          <a:endParaRPr lang="es-MX"/>
        </a:p>
      </dgm:t>
    </dgm:pt>
    <dgm:pt modelId="{12A150FF-E74A-4371-A1C0-83415D5C1758}" type="pres">
      <dgm:prSet presAssocID="{EB750EBB-E75F-4434-A74A-D60DF38826DB}" presName="posSpace" presStyleCnt="0"/>
      <dgm:spPr/>
      <dgm:t>
        <a:bodyPr/>
        <a:lstStyle/>
        <a:p>
          <a:endParaRPr lang="es-ES"/>
        </a:p>
      </dgm:t>
    </dgm:pt>
    <dgm:pt modelId="{0A6CCB01-29B7-4C8F-87B1-72C6F5A4A13F}" type="pres">
      <dgm:prSet presAssocID="{EB750EBB-E75F-4434-A74A-D60DF38826DB}" presName="vertFlow" presStyleCnt="0"/>
      <dgm:spPr/>
      <dgm:t>
        <a:bodyPr/>
        <a:lstStyle/>
        <a:p>
          <a:endParaRPr lang="es-ES"/>
        </a:p>
      </dgm:t>
    </dgm:pt>
    <dgm:pt modelId="{9B450DBC-9408-43C5-AAD0-A3B677A65039}" type="pres">
      <dgm:prSet presAssocID="{EB750EBB-E75F-4434-A74A-D60DF38826DB}" presName="topSpace" presStyleCnt="0"/>
      <dgm:spPr/>
      <dgm:t>
        <a:bodyPr/>
        <a:lstStyle/>
        <a:p>
          <a:endParaRPr lang="es-ES"/>
        </a:p>
      </dgm:t>
    </dgm:pt>
    <dgm:pt modelId="{FEE0C56F-F96B-4BF9-9E0A-C04A719325F4}" type="pres">
      <dgm:prSet presAssocID="{EB750EBB-E75F-4434-A74A-D60DF38826DB}" presName="firstComp" presStyleCnt="0"/>
      <dgm:spPr/>
      <dgm:t>
        <a:bodyPr/>
        <a:lstStyle/>
        <a:p>
          <a:endParaRPr lang="es-ES"/>
        </a:p>
      </dgm:t>
    </dgm:pt>
    <dgm:pt modelId="{E5F32BA1-2AB6-4584-BA89-B9D3DDCCD50D}" type="pres">
      <dgm:prSet presAssocID="{EB750EBB-E75F-4434-A74A-D60DF38826DB}" presName="firstChild" presStyleLbl="bgAccFollowNode1" presStyleIdx="0" presStyleCnt="4"/>
      <dgm:spPr/>
      <dgm:t>
        <a:bodyPr/>
        <a:lstStyle/>
        <a:p>
          <a:endParaRPr lang="es-MX"/>
        </a:p>
      </dgm:t>
    </dgm:pt>
    <dgm:pt modelId="{A97B381B-D197-4D51-A33B-8DA255928A82}" type="pres">
      <dgm:prSet presAssocID="{EB750EBB-E75F-4434-A74A-D60DF38826DB}" presName="firstChildTx" presStyleLbl="bgAccFollowNode1" presStyleIdx="0" presStyleCnt="4">
        <dgm:presLayoutVars>
          <dgm:bulletEnabled val="1"/>
        </dgm:presLayoutVars>
      </dgm:prSet>
      <dgm:spPr/>
      <dgm:t>
        <a:bodyPr/>
        <a:lstStyle/>
        <a:p>
          <a:endParaRPr lang="es-MX"/>
        </a:p>
      </dgm:t>
    </dgm:pt>
    <dgm:pt modelId="{30C88CCD-D426-48DD-A262-F409884DF1EE}" type="pres">
      <dgm:prSet presAssocID="{6C81B11B-2F27-4C87-B66E-E36FB57F12DE}" presName="comp" presStyleCnt="0"/>
      <dgm:spPr/>
      <dgm:t>
        <a:bodyPr/>
        <a:lstStyle/>
        <a:p>
          <a:endParaRPr lang="es-ES"/>
        </a:p>
      </dgm:t>
    </dgm:pt>
    <dgm:pt modelId="{0DDECDA2-CB8B-4E57-923C-B266FDFF3645}" type="pres">
      <dgm:prSet presAssocID="{6C81B11B-2F27-4C87-B66E-E36FB57F12DE}" presName="child" presStyleLbl="bgAccFollowNode1" presStyleIdx="1" presStyleCnt="4"/>
      <dgm:spPr/>
      <dgm:t>
        <a:bodyPr/>
        <a:lstStyle/>
        <a:p>
          <a:endParaRPr lang="es-MX"/>
        </a:p>
      </dgm:t>
    </dgm:pt>
    <dgm:pt modelId="{9724D3FC-207D-4965-B71C-41C314F10A9E}" type="pres">
      <dgm:prSet presAssocID="{6C81B11B-2F27-4C87-B66E-E36FB57F12DE}" presName="childTx" presStyleLbl="bgAccFollowNode1" presStyleIdx="1" presStyleCnt="4">
        <dgm:presLayoutVars>
          <dgm:bulletEnabled val="1"/>
        </dgm:presLayoutVars>
      </dgm:prSet>
      <dgm:spPr/>
      <dgm:t>
        <a:bodyPr/>
        <a:lstStyle/>
        <a:p>
          <a:endParaRPr lang="es-MX"/>
        </a:p>
      </dgm:t>
    </dgm:pt>
    <dgm:pt modelId="{8F23CA7E-1141-4A81-9F30-326DBAD6F9E0}" type="pres">
      <dgm:prSet presAssocID="{EB750EBB-E75F-4434-A74A-D60DF38826DB}" presName="negSpace" presStyleCnt="0"/>
      <dgm:spPr/>
      <dgm:t>
        <a:bodyPr/>
        <a:lstStyle/>
        <a:p>
          <a:endParaRPr lang="es-ES"/>
        </a:p>
      </dgm:t>
    </dgm:pt>
    <dgm:pt modelId="{6B81080A-BC80-49B2-9762-0F1B68B9ECE4}" type="pres">
      <dgm:prSet presAssocID="{EB750EBB-E75F-4434-A74A-D60DF38826DB}" presName="circle" presStyleLbl="node1" presStyleIdx="0" presStyleCnt="2" custScaleX="119502" custScaleY="119502"/>
      <dgm:spPr/>
      <dgm:t>
        <a:bodyPr/>
        <a:lstStyle/>
        <a:p>
          <a:endParaRPr lang="es-MX"/>
        </a:p>
      </dgm:t>
    </dgm:pt>
    <dgm:pt modelId="{ABDDD7AE-C868-42FB-88F7-1166A30A07F9}" type="pres">
      <dgm:prSet presAssocID="{6C9AD9F0-6A83-4A4F-9499-DCAE58C33A1D}" presName="transSpace" presStyleCnt="0"/>
      <dgm:spPr/>
      <dgm:t>
        <a:bodyPr/>
        <a:lstStyle/>
        <a:p>
          <a:endParaRPr lang="es-ES"/>
        </a:p>
      </dgm:t>
    </dgm:pt>
    <dgm:pt modelId="{BC1F897B-6194-49E8-AA98-599DCBEF1370}" type="pres">
      <dgm:prSet presAssocID="{658BF3A0-4D0C-486B-9AFE-E178CCA3DC0B}" presName="posSpace" presStyleCnt="0"/>
      <dgm:spPr/>
      <dgm:t>
        <a:bodyPr/>
        <a:lstStyle/>
        <a:p>
          <a:endParaRPr lang="es-ES"/>
        </a:p>
      </dgm:t>
    </dgm:pt>
    <dgm:pt modelId="{8E9A6B93-BD09-4B06-8C22-FA363F8BF2FE}" type="pres">
      <dgm:prSet presAssocID="{658BF3A0-4D0C-486B-9AFE-E178CCA3DC0B}" presName="vertFlow" presStyleCnt="0"/>
      <dgm:spPr/>
      <dgm:t>
        <a:bodyPr/>
        <a:lstStyle/>
        <a:p>
          <a:endParaRPr lang="es-ES"/>
        </a:p>
      </dgm:t>
    </dgm:pt>
    <dgm:pt modelId="{466E433F-CFB8-49E2-B313-0264904F3152}" type="pres">
      <dgm:prSet presAssocID="{658BF3A0-4D0C-486B-9AFE-E178CCA3DC0B}" presName="topSpace" presStyleCnt="0"/>
      <dgm:spPr/>
      <dgm:t>
        <a:bodyPr/>
        <a:lstStyle/>
        <a:p>
          <a:endParaRPr lang="es-ES"/>
        </a:p>
      </dgm:t>
    </dgm:pt>
    <dgm:pt modelId="{D9753E79-7DD9-4D3A-8712-141767B06D7C}" type="pres">
      <dgm:prSet presAssocID="{658BF3A0-4D0C-486B-9AFE-E178CCA3DC0B}" presName="firstComp" presStyleCnt="0"/>
      <dgm:spPr/>
      <dgm:t>
        <a:bodyPr/>
        <a:lstStyle/>
        <a:p>
          <a:endParaRPr lang="es-ES"/>
        </a:p>
      </dgm:t>
    </dgm:pt>
    <dgm:pt modelId="{87371587-22E2-4D43-9EA6-4A087502E89C}" type="pres">
      <dgm:prSet presAssocID="{658BF3A0-4D0C-486B-9AFE-E178CCA3DC0B}" presName="firstChild" presStyleLbl="bgAccFollowNode1" presStyleIdx="2" presStyleCnt="4"/>
      <dgm:spPr/>
      <dgm:t>
        <a:bodyPr/>
        <a:lstStyle/>
        <a:p>
          <a:endParaRPr lang="es-MX"/>
        </a:p>
      </dgm:t>
    </dgm:pt>
    <dgm:pt modelId="{5BC0059F-7F8C-4AD3-AFE2-6611EC26D1DA}" type="pres">
      <dgm:prSet presAssocID="{658BF3A0-4D0C-486B-9AFE-E178CCA3DC0B}" presName="firstChildTx" presStyleLbl="bgAccFollowNode1" presStyleIdx="2" presStyleCnt="4">
        <dgm:presLayoutVars>
          <dgm:bulletEnabled val="1"/>
        </dgm:presLayoutVars>
      </dgm:prSet>
      <dgm:spPr/>
      <dgm:t>
        <a:bodyPr/>
        <a:lstStyle/>
        <a:p>
          <a:endParaRPr lang="es-MX"/>
        </a:p>
      </dgm:t>
    </dgm:pt>
    <dgm:pt modelId="{A794D137-72A7-41A1-B555-84310B572A64}" type="pres">
      <dgm:prSet presAssocID="{5A9BBE9C-1375-45B4-94F0-927737E49880}" presName="comp" presStyleCnt="0"/>
      <dgm:spPr/>
      <dgm:t>
        <a:bodyPr/>
        <a:lstStyle/>
        <a:p>
          <a:endParaRPr lang="es-ES"/>
        </a:p>
      </dgm:t>
    </dgm:pt>
    <dgm:pt modelId="{5B559948-C8B0-44B0-906D-ACC1E4189E51}" type="pres">
      <dgm:prSet presAssocID="{5A9BBE9C-1375-45B4-94F0-927737E49880}" presName="child" presStyleLbl="bgAccFollowNode1" presStyleIdx="3" presStyleCnt="4"/>
      <dgm:spPr/>
      <dgm:t>
        <a:bodyPr/>
        <a:lstStyle/>
        <a:p>
          <a:endParaRPr lang="es-MX"/>
        </a:p>
      </dgm:t>
    </dgm:pt>
    <dgm:pt modelId="{D3A6F1BE-71AA-4A31-A15B-C7AD47CC3F43}" type="pres">
      <dgm:prSet presAssocID="{5A9BBE9C-1375-45B4-94F0-927737E49880}" presName="childTx" presStyleLbl="bgAccFollowNode1" presStyleIdx="3" presStyleCnt="4">
        <dgm:presLayoutVars>
          <dgm:bulletEnabled val="1"/>
        </dgm:presLayoutVars>
      </dgm:prSet>
      <dgm:spPr/>
      <dgm:t>
        <a:bodyPr/>
        <a:lstStyle/>
        <a:p>
          <a:endParaRPr lang="es-MX"/>
        </a:p>
      </dgm:t>
    </dgm:pt>
    <dgm:pt modelId="{70A20080-65F2-41E2-90A8-94D4F75A94FF}" type="pres">
      <dgm:prSet presAssocID="{658BF3A0-4D0C-486B-9AFE-E178CCA3DC0B}" presName="negSpace" presStyleCnt="0"/>
      <dgm:spPr/>
      <dgm:t>
        <a:bodyPr/>
        <a:lstStyle/>
        <a:p>
          <a:endParaRPr lang="es-ES"/>
        </a:p>
      </dgm:t>
    </dgm:pt>
    <dgm:pt modelId="{B19677EF-1159-4C96-B68C-D780801849C7}" type="pres">
      <dgm:prSet presAssocID="{658BF3A0-4D0C-486B-9AFE-E178CCA3DC0B}" presName="circle" presStyleLbl="node1" presStyleIdx="1" presStyleCnt="2" custScaleX="119502" custScaleY="119502"/>
      <dgm:spPr/>
      <dgm:t>
        <a:bodyPr/>
        <a:lstStyle/>
        <a:p>
          <a:endParaRPr lang="es-MX"/>
        </a:p>
      </dgm:t>
    </dgm:pt>
  </dgm:ptLst>
  <dgm:cxnLst>
    <dgm:cxn modelId="{2C5E67C1-7C7F-4774-8E9B-B9BD7BD96ABD}" type="presOf" srcId="{1293D6BE-1865-46DC-A325-3B7D70EFDBD7}" destId="{A97B381B-D197-4D51-A33B-8DA255928A82}" srcOrd="1" destOrd="0" presId="urn:microsoft.com/office/officeart/2005/8/layout/hList9"/>
    <dgm:cxn modelId="{417F4C85-E4BF-442C-8F80-4211C994CD8F}" type="presOf" srcId="{5A9BBE9C-1375-45B4-94F0-927737E49880}" destId="{5B559948-C8B0-44B0-906D-ACC1E4189E51}" srcOrd="0" destOrd="0" presId="urn:microsoft.com/office/officeart/2005/8/layout/hList9"/>
    <dgm:cxn modelId="{71317183-2B3A-44C0-BC9B-328FF218D628}" type="presOf" srcId="{1293D6BE-1865-46DC-A325-3B7D70EFDBD7}" destId="{E5F32BA1-2AB6-4584-BA89-B9D3DDCCD50D}" srcOrd="0" destOrd="0" presId="urn:microsoft.com/office/officeart/2005/8/layout/hList9"/>
    <dgm:cxn modelId="{FF6706EE-B683-436C-BD40-06F31B98EAB5}" srcId="{658BF3A0-4D0C-486B-9AFE-E178CCA3DC0B}" destId="{5A9BBE9C-1375-45B4-94F0-927737E49880}" srcOrd="1" destOrd="0" parTransId="{DBC1DDD4-B801-46D7-962D-5B4AD3D39AA5}" sibTransId="{15919585-9951-45F2-B4A9-9334DAED91A8}"/>
    <dgm:cxn modelId="{42C42AC0-9AD6-4DB9-B822-8A0160AB873F}" type="presOf" srcId="{8A7C55BA-13BC-48BB-A352-CD11271A5419}" destId="{5BC0059F-7F8C-4AD3-AFE2-6611EC26D1DA}" srcOrd="1" destOrd="0" presId="urn:microsoft.com/office/officeart/2005/8/layout/hList9"/>
    <dgm:cxn modelId="{FEBDEE36-2FE4-495D-AB49-F7A9B6E4078A}" type="presOf" srcId="{EB750EBB-E75F-4434-A74A-D60DF38826DB}" destId="{6B81080A-BC80-49B2-9762-0F1B68B9ECE4}" srcOrd="0" destOrd="0" presId="urn:microsoft.com/office/officeart/2005/8/layout/hList9"/>
    <dgm:cxn modelId="{9146FD77-674D-4D15-96A1-DB680B6EC507}" type="presOf" srcId="{658BF3A0-4D0C-486B-9AFE-E178CCA3DC0B}" destId="{B19677EF-1159-4C96-B68C-D780801849C7}" srcOrd="0" destOrd="0" presId="urn:microsoft.com/office/officeart/2005/8/layout/hList9"/>
    <dgm:cxn modelId="{2B31AF8D-C1B6-4A16-8A4E-53A697CA7FCD}" srcId="{EB750EBB-E75F-4434-A74A-D60DF38826DB}" destId="{6C81B11B-2F27-4C87-B66E-E36FB57F12DE}" srcOrd="1" destOrd="0" parTransId="{88AD43BC-7F94-4CEC-B251-12EF811C51D7}" sibTransId="{D79049CF-AFED-47E4-B75E-F4DF8AE0FE42}"/>
    <dgm:cxn modelId="{5420CE55-E6BE-468C-B272-2F4A877D2137}" srcId="{B7E23412-84E1-48DA-8E12-43D9425A3D42}" destId="{EB750EBB-E75F-4434-A74A-D60DF38826DB}" srcOrd="0" destOrd="0" parTransId="{A9092B97-6D51-44D4-BEDA-4E3E7BF7DD7D}" sibTransId="{6C9AD9F0-6A83-4A4F-9499-DCAE58C33A1D}"/>
    <dgm:cxn modelId="{8F384BF3-2461-4CE2-9E1E-F8204D6063E0}" type="presOf" srcId="{8A7C55BA-13BC-48BB-A352-CD11271A5419}" destId="{87371587-22E2-4D43-9EA6-4A087502E89C}" srcOrd="0" destOrd="0" presId="urn:microsoft.com/office/officeart/2005/8/layout/hList9"/>
    <dgm:cxn modelId="{EA5E1ACF-F27A-4FFC-9276-F0C94661A644}" type="presOf" srcId="{5A9BBE9C-1375-45B4-94F0-927737E49880}" destId="{D3A6F1BE-71AA-4A31-A15B-C7AD47CC3F43}" srcOrd="1" destOrd="0" presId="urn:microsoft.com/office/officeart/2005/8/layout/hList9"/>
    <dgm:cxn modelId="{C82E8EBB-7AD5-493A-BEBB-151327AB1BFF}" srcId="{658BF3A0-4D0C-486B-9AFE-E178CCA3DC0B}" destId="{8A7C55BA-13BC-48BB-A352-CD11271A5419}" srcOrd="0" destOrd="0" parTransId="{88054A79-4AF7-4D84-BD62-06ED3A27FAFA}" sibTransId="{CD701D1A-6A23-4B6B-8C1D-81C2837DF2E6}"/>
    <dgm:cxn modelId="{4A767607-E9A3-45EA-96FA-471D5B77ED22}" type="presOf" srcId="{6C81B11B-2F27-4C87-B66E-E36FB57F12DE}" destId="{0DDECDA2-CB8B-4E57-923C-B266FDFF3645}" srcOrd="0" destOrd="0" presId="urn:microsoft.com/office/officeart/2005/8/layout/hList9"/>
    <dgm:cxn modelId="{C0F61D04-99C9-4455-818B-7D3871826776}" type="presOf" srcId="{6C81B11B-2F27-4C87-B66E-E36FB57F12DE}" destId="{9724D3FC-207D-4965-B71C-41C314F10A9E}" srcOrd="1" destOrd="0" presId="urn:microsoft.com/office/officeart/2005/8/layout/hList9"/>
    <dgm:cxn modelId="{850D199D-A48D-4886-9349-25961369559A}" type="presOf" srcId="{B7E23412-84E1-48DA-8E12-43D9425A3D42}" destId="{0A1EEB6E-742A-46D2-A5CA-7E32A7BCD940}" srcOrd="0" destOrd="0" presId="urn:microsoft.com/office/officeart/2005/8/layout/hList9"/>
    <dgm:cxn modelId="{4C2D9CB3-134F-4870-9766-C3B57200AC3F}" srcId="{EB750EBB-E75F-4434-A74A-D60DF38826DB}" destId="{1293D6BE-1865-46DC-A325-3B7D70EFDBD7}" srcOrd="0" destOrd="0" parTransId="{0F20AD1A-FBAC-4AA5-AF41-755B0EC4393B}" sibTransId="{9C46FC1D-199C-48E5-AE3D-5B83FE52F287}"/>
    <dgm:cxn modelId="{E6B6B35D-207E-44CC-A291-460CCA1E5D3C}" srcId="{B7E23412-84E1-48DA-8E12-43D9425A3D42}" destId="{658BF3A0-4D0C-486B-9AFE-E178CCA3DC0B}" srcOrd="1" destOrd="0" parTransId="{4D7B197D-604A-47D8-A1E2-AF22F0A812B8}" sibTransId="{3E421677-3BAB-4D2D-AFC8-A439025515D3}"/>
    <dgm:cxn modelId="{5472A1E3-6F0C-4198-8BED-A094908D02FC}" type="presParOf" srcId="{0A1EEB6E-742A-46D2-A5CA-7E32A7BCD940}" destId="{12A150FF-E74A-4371-A1C0-83415D5C1758}" srcOrd="0" destOrd="0" presId="urn:microsoft.com/office/officeart/2005/8/layout/hList9"/>
    <dgm:cxn modelId="{7AECF96A-7930-4C80-A947-2EF242165E20}" type="presParOf" srcId="{0A1EEB6E-742A-46D2-A5CA-7E32A7BCD940}" destId="{0A6CCB01-29B7-4C8F-87B1-72C6F5A4A13F}" srcOrd="1" destOrd="0" presId="urn:microsoft.com/office/officeart/2005/8/layout/hList9"/>
    <dgm:cxn modelId="{F63AF8D2-4FD5-46FD-9098-C48A97477033}" type="presParOf" srcId="{0A6CCB01-29B7-4C8F-87B1-72C6F5A4A13F}" destId="{9B450DBC-9408-43C5-AAD0-A3B677A65039}" srcOrd="0" destOrd="0" presId="urn:microsoft.com/office/officeart/2005/8/layout/hList9"/>
    <dgm:cxn modelId="{6BD635F9-6AC1-4A13-9D9E-C154A7C60183}" type="presParOf" srcId="{0A6CCB01-29B7-4C8F-87B1-72C6F5A4A13F}" destId="{FEE0C56F-F96B-4BF9-9E0A-C04A719325F4}" srcOrd="1" destOrd="0" presId="urn:microsoft.com/office/officeart/2005/8/layout/hList9"/>
    <dgm:cxn modelId="{3538193A-70DE-42D2-897D-2223D6342E7A}" type="presParOf" srcId="{FEE0C56F-F96B-4BF9-9E0A-C04A719325F4}" destId="{E5F32BA1-2AB6-4584-BA89-B9D3DDCCD50D}" srcOrd="0" destOrd="0" presId="urn:microsoft.com/office/officeart/2005/8/layout/hList9"/>
    <dgm:cxn modelId="{1CDBE96E-C9A3-4C7E-B41C-FBE76E390E6A}" type="presParOf" srcId="{FEE0C56F-F96B-4BF9-9E0A-C04A719325F4}" destId="{A97B381B-D197-4D51-A33B-8DA255928A82}" srcOrd="1" destOrd="0" presId="urn:microsoft.com/office/officeart/2005/8/layout/hList9"/>
    <dgm:cxn modelId="{8469041B-E48D-4FCB-9B28-BF9B63281E8B}" type="presParOf" srcId="{0A6CCB01-29B7-4C8F-87B1-72C6F5A4A13F}" destId="{30C88CCD-D426-48DD-A262-F409884DF1EE}" srcOrd="2" destOrd="0" presId="urn:microsoft.com/office/officeart/2005/8/layout/hList9"/>
    <dgm:cxn modelId="{14F33DA4-B2C9-4F10-8136-BCACDECF2381}" type="presParOf" srcId="{30C88CCD-D426-48DD-A262-F409884DF1EE}" destId="{0DDECDA2-CB8B-4E57-923C-B266FDFF3645}" srcOrd="0" destOrd="0" presId="urn:microsoft.com/office/officeart/2005/8/layout/hList9"/>
    <dgm:cxn modelId="{AEC61D5B-19B6-44A6-B331-C7C3A8B023A7}" type="presParOf" srcId="{30C88CCD-D426-48DD-A262-F409884DF1EE}" destId="{9724D3FC-207D-4965-B71C-41C314F10A9E}" srcOrd="1" destOrd="0" presId="urn:microsoft.com/office/officeart/2005/8/layout/hList9"/>
    <dgm:cxn modelId="{1143F767-F217-444F-A4D9-AA3C3882CBEF}" type="presParOf" srcId="{0A1EEB6E-742A-46D2-A5CA-7E32A7BCD940}" destId="{8F23CA7E-1141-4A81-9F30-326DBAD6F9E0}" srcOrd="2" destOrd="0" presId="urn:microsoft.com/office/officeart/2005/8/layout/hList9"/>
    <dgm:cxn modelId="{3F7EAE75-7078-4E0C-BBAA-C355C38DFDCA}" type="presParOf" srcId="{0A1EEB6E-742A-46D2-A5CA-7E32A7BCD940}" destId="{6B81080A-BC80-49B2-9762-0F1B68B9ECE4}" srcOrd="3" destOrd="0" presId="urn:microsoft.com/office/officeart/2005/8/layout/hList9"/>
    <dgm:cxn modelId="{D384827C-B80E-4024-84CC-FC66522359BE}" type="presParOf" srcId="{0A1EEB6E-742A-46D2-A5CA-7E32A7BCD940}" destId="{ABDDD7AE-C868-42FB-88F7-1166A30A07F9}" srcOrd="4" destOrd="0" presId="urn:microsoft.com/office/officeart/2005/8/layout/hList9"/>
    <dgm:cxn modelId="{19D20068-E3CB-4A1B-91C1-5182F3EB3EC0}" type="presParOf" srcId="{0A1EEB6E-742A-46D2-A5CA-7E32A7BCD940}" destId="{BC1F897B-6194-49E8-AA98-599DCBEF1370}" srcOrd="5" destOrd="0" presId="urn:microsoft.com/office/officeart/2005/8/layout/hList9"/>
    <dgm:cxn modelId="{FF94E8BF-33DC-4402-842D-6C58E4AB012E}" type="presParOf" srcId="{0A1EEB6E-742A-46D2-A5CA-7E32A7BCD940}" destId="{8E9A6B93-BD09-4B06-8C22-FA363F8BF2FE}" srcOrd="6" destOrd="0" presId="urn:microsoft.com/office/officeart/2005/8/layout/hList9"/>
    <dgm:cxn modelId="{98120A85-10F3-47A0-A6BA-0BC971A62E86}" type="presParOf" srcId="{8E9A6B93-BD09-4B06-8C22-FA363F8BF2FE}" destId="{466E433F-CFB8-49E2-B313-0264904F3152}" srcOrd="0" destOrd="0" presId="urn:microsoft.com/office/officeart/2005/8/layout/hList9"/>
    <dgm:cxn modelId="{8005BD6D-E0FF-42CB-B949-4A7DF67AC24D}" type="presParOf" srcId="{8E9A6B93-BD09-4B06-8C22-FA363F8BF2FE}" destId="{D9753E79-7DD9-4D3A-8712-141767B06D7C}" srcOrd="1" destOrd="0" presId="urn:microsoft.com/office/officeart/2005/8/layout/hList9"/>
    <dgm:cxn modelId="{78EE527F-4165-4ED4-AC77-A5E5099BF3B9}" type="presParOf" srcId="{D9753E79-7DD9-4D3A-8712-141767B06D7C}" destId="{87371587-22E2-4D43-9EA6-4A087502E89C}" srcOrd="0" destOrd="0" presId="urn:microsoft.com/office/officeart/2005/8/layout/hList9"/>
    <dgm:cxn modelId="{D4F01010-2B73-45F6-AE5A-105211B4E7E8}" type="presParOf" srcId="{D9753E79-7DD9-4D3A-8712-141767B06D7C}" destId="{5BC0059F-7F8C-4AD3-AFE2-6611EC26D1DA}" srcOrd="1" destOrd="0" presId="urn:microsoft.com/office/officeart/2005/8/layout/hList9"/>
    <dgm:cxn modelId="{6A32E613-EF2D-4E6A-8EF2-CA15D1FEF9AC}" type="presParOf" srcId="{8E9A6B93-BD09-4B06-8C22-FA363F8BF2FE}" destId="{A794D137-72A7-41A1-B555-84310B572A64}" srcOrd="2" destOrd="0" presId="urn:microsoft.com/office/officeart/2005/8/layout/hList9"/>
    <dgm:cxn modelId="{E05F003D-81BD-4560-8A6B-1A81C7325354}" type="presParOf" srcId="{A794D137-72A7-41A1-B555-84310B572A64}" destId="{5B559948-C8B0-44B0-906D-ACC1E4189E51}" srcOrd="0" destOrd="0" presId="urn:microsoft.com/office/officeart/2005/8/layout/hList9"/>
    <dgm:cxn modelId="{38E2A51D-6B22-4CCE-9A26-78FFA516653F}" type="presParOf" srcId="{A794D137-72A7-41A1-B555-84310B572A64}" destId="{D3A6F1BE-71AA-4A31-A15B-C7AD47CC3F43}" srcOrd="1" destOrd="0" presId="urn:microsoft.com/office/officeart/2005/8/layout/hList9"/>
    <dgm:cxn modelId="{EB80DBDC-4AA0-4553-9A0D-89FBFD58D89D}" type="presParOf" srcId="{0A1EEB6E-742A-46D2-A5CA-7E32A7BCD940}" destId="{70A20080-65F2-41E2-90A8-94D4F75A94FF}" srcOrd="7" destOrd="0" presId="urn:microsoft.com/office/officeart/2005/8/layout/hList9"/>
    <dgm:cxn modelId="{29BA7934-5A1D-483A-8B2D-09F67474E53C}" type="presParOf" srcId="{0A1EEB6E-742A-46D2-A5CA-7E32A7BCD940}" destId="{B19677EF-1159-4C96-B68C-D780801849C7}"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5ADFB80-32CF-49F8-8E34-347F0992303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S"/>
        </a:p>
      </dgm:t>
    </dgm:pt>
    <dgm:pt modelId="{DDD2DC12-A9DF-4DBA-A72D-6BF5BB7AD878}">
      <dgm:prSet phldrT="[Texto]">
        <dgm:style>
          <a:lnRef idx="1">
            <a:schemeClr val="accent1"/>
          </a:lnRef>
          <a:fillRef idx="3">
            <a:schemeClr val="accent1"/>
          </a:fillRef>
          <a:effectRef idx="2">
            <a:schemeClr val="accent1"/>
          </a:effectRef>
          <a:fontRef idx="minor">
            <a:schemeClr val="lt1"/>
          </a:fontRef>
        </dgm:style>
      </dgm:prSet>
      <dgm:spPr/>
      <dgm:t>
        <a:bodyPr/>
        <a:lstStyle/>
        <a:p>
          <a:r>
            <a:rPr lang="es-ES" b="1" dirty="0" err="1" smtClean="0">
              <a:latin typeface="Bookman Old Style" panose="02050604050505020204" pitchFamily="18" charset="0"/>
            </a:rPr>
            <a:t>Arnold</a:t>
          </a:r>
          <a:r>
            <a:rPr lang="es-ES" b="1" dirty="0" smtClean="0">
              <a:latin typeface="Bookman Old Style" panose="02050604050505020204" pitchFamily="18" charset="0"/>
            </a:rPr>
            <a:t> Newman</a:t>
          </a:r>
          <a:endParaRPr lang="es-ES" b="1" dirty="0">
            <a:latin typeface="Bookman Old Style" panose="02050604050505020204" pitchFamily="18" charset="0"/>
          </a:endParaRPr>
        </a:p>
      </dgm:t>
    </dgm:pt>
    <dgm:pt modelId="{BD1637A1-E95F-484C-94FE-83FBFBF2A0B8}" type="parTrans" cxnId="{B46FDDC7-A9CC-4E92-9EC1-29ED9EDC527A}">
      <dgm:prSet/>
      <dgm:spPr/>
      <dgm:t>
        <a:bodyPr/>
        <a:lstStyle/>
        <a:p>
          <a:endParaRPr lang="es-ES"/>
        </a:p>
      </dgm:t>
    </dgm:pt>
    <dgm:pt modelId="{3BB2EB6F-933D-4572-9356-6F5790969BCF}" type="sibTrans" cxnId="{B46FDDC7-A9CC-4E92-9EC1-29ED9EDC527A}">
      <dgm:prSet/>
      <dgm:spPr/>
      <dgm:t>
        <a:bodyPr/>
        <a:lstStyle/>
        <a:p>
          <a:endParaRPr lang="es-ES"/>
        </a:p>
      </dgm:t>
    </dgm:pt>
    <dgm:pt modelId="{7B933176-0607-4DF2-B876-0F3C9FFDF389}">
      <dgm:prSet phldrT="[Texto]"/>
      <dgm:spPr/>
      <dgm:t>
        <a:bodyPr/>
        <a:lstStyle/>
        <a:p>
          <a:pPr algn="ctr"/>
          <a:r>
            <a:rPr lang="es-ES_tradnl" i="0" dirty="0" smtClean="0">
              <a:latin typeface="Bookman Old Style" panose="02050604050505020204" pitchFamily="18" charset="0"/>
            </a:rPr>
            <a:t>“La fotografía, como sabemos, no es algo verdadero. Es una ilusión de la realidad con la cual creamos nuestro propio mundo privado.”</a:t>
          </a:r>
          <a:endParaRPr lang="es-ES" dirty="0">
            <a:latin typeface="Bookman Old Style" panose="02050604050505020204" pitchFamily="18" charset="0"/>
          </a:endParaRPr>
        </a:p>
      </dgm:t>
    </dgm:pt>
    <dgm:pt modelId="{A72C631C-4107-48DB-B5EE-0EF6DE053D54}" type="parTrans" cxnId="{04DC5F6E-1AA9-439B-9604-C330DEE8AEB1}">
      <dgm:prSet/>
      <dgm:spPr/>
      <dgm:t>
        <a:bodyPr/>
        <a:lstStyle/>
        <a:p>
          <a:endParaRPr lang="es-ES"/>
        </a:p>
      </dgm:t>
    </dgm:pt>
    <dgm:pt modelId="{02ECC7ED-B938-4B4A-9993-E97FD80D2A65}" type="sibTrans" cxnId="{04DC5F6E-1AA9-439B-9604-C330DEE8AEB1}">
      <dgm:prSet/>
      <dgm:spPr/>
      <dgm:t>
        <a:bodyPr/>
        <a:lstStyle/>
        <a:p>
          <a:endParaRPr lang="es-ES"/>
        </a:p>
      </dgm:t>
    </dgm:pt>
    <dgm:pt modelId="{CEE1EEDB-2430-4B3D-A704-27A646165C0E}" type="pres">
      <dgm:prSet presAssocID="{75ADFB80-32CF-49F8-8E34-347F0992303A}" presName="list" presStyleCnt="0">
        <dgm:presLayoutVars>
          <dgm:dir/>
          <dgm:animLvl val="lvl"/>
        </dgm:presLayoutVars>
      </dgm:prSet>
      <dgm:spPr/>
      <dgm:t>
        <a:bodyPr/>
        <a:lstStyle/>
        <a:p>
          <a:endParaRPr lang="es-ES"/>
        </a:p>
      </dgm:t>
    </dgm:pt>
    <dgm:pt modelId="{C3D3BD61-B8EB-4612-965F-AE0220E63BE4}" type="pres">
      <dgm:prSet presAssocID="{DDD2DC12-A9DF-4DBA-A72D-6BF5BB7AD878}" presName="posSpace" presStyleCnt="0"/>
      <dgm:spPr/>
    </dgm:pt>
    <dgm:pt modelId="{71DFEEE6-5D3D-4194-9BB9-58503283B85E}" type="pres">
      <dgm:prSet presAssocID="{DDD2DC12-A9DF-4DBA-A72D-6BF5BB7AD878}" presName="vertFlow" presStyleCnt="0"/>
      <dgm:spPr/>
    </dgm:pt>
    <dgm:pt modelId="{2485307F-54AC-4274-9E0A-E6330DDB9057}" type="pres">
      <dgm:prSet presAssocID="{DDD2DC12-A9DF-4DBA-A72D-6BF5BB7AD878}" presName="topSpace" presStyleCnt="0"/>
      <dgm:spPr/>
    </dgm:pt>
    <dgm:pt modelId="{A2BA8BEA-62B0-4635-BEF2-830CCEC32FDA}" type="pres">
      <dgm:prSet presAssocID="{DDD2DC12-A9DF-4DBA-A72D-6BF5BB7AD878}" presName="firstComp" presStyleCnt="0"/>
      <dgm:spPr/>
    </dgm:pt>
    <dgm:pt modelId="{0373CD9D-217B-4471-9468-CE245DE9DB91}" type="pres">
      <dgm:prSet presAssocID="{DDD2DC12-A9DF-4DBA-A72D-6BF5BB7AD878}" presName="firstChild" presStyleLbl="bgAccFollowNode1" presStyleIdx="0" presStyleCnt="1" custScaleX="126497" custScaleY="130851"/>
      <dgm:spPr/>
      <dgm:t>
        <a:bodyPr/>
        <a:lstStyle/>
        <a:p>
          <a:endParaRPr lang="es-ES"/>
        </a:p>
      </dgm:t>
    </dgm:pt>
    <dgm:pt modelId="{06ABC0AB-D607-43E0-83D7-DA861B766578}" type="pres">
      <dgm:prSet presAssocID="{DDD2DC12-A9DF-4DBA-A72D-6BF5BB7AD878}" presName="firstChildTx" presStyleLbl="bgAccFollowNode1" presStyleIdx="0" presStyleCnt="1">
        <dgm:presLayoutVars>
          <dgm:bulletEnabled val="1"/>
        </dgm:presLayoutVars>
      </dgm:prSet>
      <dgm:spPr/>
      <dgm:t>
        <a:bodyPr/>
        <a:lstStyle/>
        <a:p>
          <a:endParaRPr lang="es-ES"/>
        </a:p>
      </dgm:t>
    </dgm:pt>
    <dgm:pt modelId="{59E3CBB6-61BB-4B9A-B8EE-A6F1D0935EE1}" type="pres">
      <dgm:prSet presAssocID="{DDD2DC12-A9DF-4DBA-A72D-6BF5BB7AD878}" presName="negSpace" presStyleCnt="0"/>
      <dgm:spPr/>
    </dgm:pt>
    <dgm:pt modelId="{468E0630-0E6C-48E2-BBAE-45C483342B1E}" type="pres">
      <dgm:prSet presAssocID="{DDD2DC12-A9DF-4DBA-A72D-6BF5BB7AD878}" presName="circle" presStyleLbl="node1" presStyleIdx="0" presStyleCnt="1" custScaleX="77203" custScaleY="77203" custLinFactNeighborX="-22145"/>
      <dgm:spPr/>
      <dgm:t>
        <a:bodyPr/>
        <a:lstStyle/>
        <a:p>
          <a:endParaRPr lang="es-ES"/>
        </a:p>
      </dgm:t>
    </dgm:pt>
  </dgm:ptLst>
  <dgm:cxnLst>
    <dgm:cxn modelId="{C7B92966-248F-46B5-83ED-7683C6655FB6}" type="presOf" srcId="{7B933176-0607-4DF2-B876-0F3C9FFDF389}" destId="{06ABC0AB-D607-43E0-83D7-DA861B766578}" srcOrd="1" destOrd="0" presId="urn:microsoft.com/office/officeart/2005/8/layout/hList9"/>
    <dgm:cxn modelId="{192BA5C0-E0B3-4E1B-BEA4-316B65F6C3AE}" type="presOf" srcId="{75ADFB80-32CF-49F8-8E34-347F0992303A}" destId="{CEE1EEDB-2430-4B3D-A704-27A646165C0E}" srcOrd="0" destOrd="0" presId="urn:microsoft.com/office/officeart/2005/8/layout/hList9"/>
    <dgm:cxn modelId="{B46FDDC7-A9CC-4E92-9EC1-29ED9EDC527A}" srcId="{75ADFB80-32CF-49F8-8E34-347F0992303A}" destId="{DDD2DC12-A9DF-4DBA-A72D-6BF5BB7AD878}" srcOrd="0" destOrd="0" parTransId="{BD1637A1-E95F-484C-94FE-83FBFBF2A0B8}" sibTransId="{3BB2EB6F-933D-4572-9356-6F5790969BCF}"/>
    <dgm:cxn modelId="{653B8950-613D-40B5-8F2C-4239439F9EB3}" type="presOf" srcId="{7B933176-0607-4DF2-B876-0F3C9FFDF389}" destId="{0373CD9D-217B-4471-9468-CE245DE9DB91}" srcOrd="0" destOrd="0" presId="urn:microsoft.com/office/officeart/2005/8/layout/hList9"/>
    <dgm:cxn modelId="{04DC5F6E-1AA9-439B-9604-C330DEE8AEB1}" srcId="{DDD2DC12-A9DF-4DBA-A72D-6BF5BB7AD878}" destId="{7B933176-0607-4DF2-B876-0F3C9FFDF389}" srcOrd="0" destOrd="0" parTransId="{A72C631C-4107-48DB-B5EE-0EF6DE053D54}" sibTransId="{02ECC7ED-B938-4B4A-9993-E97FD80D2A65}"/>
    <dgm:cxn modelId="{6AE7A22F-ABED-47E6-90FA-452E2C6EFE35}" type="presOf" srcId="{DDD2DC12-A9DF-4DBA-A72D-6BF5BB7AD878}" destId="{468E0630-0E6C-48E2-BBAE-45C483342B1E}" srcOrd="0" destOrd="0" presId="urn:microsoft.com/office/officeart/2005/8/layout/hList9"/>
    <dgm:cxn modelId="{FFCD4CEE-2356-4D0E-B745-7B5C859194C6}" type="presParOf" srcId="{CEE1EEDB-2430-4B3D-A704-27A646165C0E}" destId="{C3D3BD61-B8EB-4612-965F-AE0220E63BE4}" srcOrd="0" destOrd="0" presId="urn:microsoft.com/office/officeart/2005/8/layout/hList9"/>
    <dgm:cxn modelId="{32FAF359-F348-45A9-AA05-F7F0141BBBE3}" type="presParOf" srcId="{CEE1EEDB-2430-4B3D-A704-27A646165C0E}" destId="{71DFEEE6-5D3D-4194-9BB9-58503283B85E}" srcOrd="1" destOrd="0" presId="urn:microsoft.com/office/officeart/2005/8/layout/hList9"/>
    <dgm:cxn modelId="{053AD8F6-6F57-4E5B-B5EF-532704A30C21}" type="presParOf" srcId="{71DFEEE6-5D3D-4194-9BB9-58503283B85E}" destId="{2485307F-54AC-4274-9E0A-E6330DDB9057}" srcOrd="0" destOrd="0" presId="urn:microsoft.com/office/officeart/2005/8/layout/hList9"/>
    <dgm:cxn modelId="{0787AAD3-EF6D-4466-AF61-6A644F8507C7}" type="presParOf" srcId="{71DFEEE6-5D3D-4194-9BB9-58503283B85E}" destId="{A2BA8BEA-62B0-4635-BEF2-830CCEC32FDA}" srcOrd="1" destOrd="0" presId="urn:microsoft.com/office/officeart/2005/8/layout/hList9"/>
    <dgm:cxn modelId="{7AA0274F-AE37-4C9C-B13F-584CFC977EF2}" type="presParOf" srcId="{A2BA8BEA-62B0-4635-BEF2-830CCEC32FDA}" destId="{0373CD9D-217B-4471-9468-CE245DE9DB91}" srcOrd="0" destOrd="0" presId="urn:microsoft.com/office/officeart/2005/8/layout/hList9"/>
    <dgm:cxn modelId="{808316E2-C6ED-4A6C-9502-28621EDA222F}" type="presParOf" srcId="{A2BA8BEA-62B0-4635-BEF2-830CCEC32FDA}" destId="{06ABC0AB-D607-43E0-83D7-DA861B766578}" srcOrd="1" destOrd="0" presId="urn:microsoft.com/office/officeart/2005/8/layout/hList9"/>
    <dgm:cxn modelId="{6A9A4B9C-1F75-46B4-95DE-21EC4C932A31}" type="presParOf" srcId="{CEE1EEDB-2430-4B3D-A704-27A646165C0E}" destId="{59E3CBB6-61BB-4B9A-B8EE-A6F1D0935EE1}" srcOrd="2" destOrd="0" presId="urn:microsoft.com/office/officeart/2005/8/layout/hList9"/>
    <dgm:cxn modelId="{56E373E1-5FE5-4EED-9864-B0A03FC61FB3}" type="presParOf" srcId="{CEE1EEDB-2430-4B3D-A704-27A646165C0E}" destId="{468E0630-0E6C-48E2-BBAE-45C483342B1E}"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89F0ECB-70DA-4B28-9EF2-B6778AC87AD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57DDE982-EB36-4CB3-BC63-E6BCD5BC20F7}">
      <dgm:prSet phldrT="[Texto]">
        <dgm:style>
          <a:lnRef idx="1">
            <a:schemeClr val="accent1"/>
          </a:lnRef>
          <a:fillRef idx="3">
            <a:schemeClr val="accent1"/>
          </a:fillRef>
          <a:effectRef idx="2">
            <a:schemeClr val="accent1"/>
          </a:effectRef>
          <a:fontRef idx="minor">
            <a:schemeClr val="lt1"/>
          </a:fontRef>
        </dgm:style>
      </dgm:prSet>
      <dgm:spPr/>
      <dgm:t>
        <a:bodyPr/>
        <a:lstStyle/>
        <a:p>
          <a:r>
            <a:rPr lang="es-MX" b="1" dirty="0" smtClean="0">
              <a:latin typeface="Bookman Old Style" panose="02050604050505020204" pitchFamily="18" charset="0"/>
            </a:rPr>
            <a:t>Ambigüedad: verdad y ficción</a:t>
          </a:r>
          <a:endParaRPr lang="es-ES" dirty="0">
            <a:latin typeface="Bookman Old Style" panose="02050604050505020204" pitchFamily="18" charset="0"/>
          </a:endParaRPr>
        </a:p>
      </dgm:t>
    </dgm:pt>
    <dgm:pt modelId="{C5053D62-D4B8-463F-81FE-8DE4344C0655}" type="parTrans" cxnId="{45957B6B-6413-4E97-9111-159728BE171E}">
      <dgm:prSet/>
      <dgm:spPr/>
      <dgm:t>
        <a:bodyPr/>
        <a:lstStyle/>
        <a:p>
          <a:endParaRPr lang="es-ES"/>
        </a:p>
      </dgm:t>
    </dgm:pt>
    <dgm:pt modelId="{3A561A0D-BD94-4328-A475-0C5E661C56DE}" type="sibTrans" cxnId="{45957B6B-6413-4E97-9111-159728BE171E}">
      <dgm:prSet/>
      <dgm:spPr/>
      <dgm:t>
        <a:bodyPr/>
        <a:lstStyle/>
        <a:p>
          <a:endParaRPr lang="es-ES"/>
        </a:p>
      </dgm:t>
    </dgm:pt>
    <dgm:pt modelId="{7C3468F6-4C81-4EA8-8CA8-5D0D6F7A0338}">
      <dgm:prSet phldrT="[Texto]"/>
      <dgm:spPr/>
      <dgm:t>
        <a:bodyPr anchor="ctr"/>
        <a:lstStyle/>
        <a:p>
          <a:pPr algn="just"/>
          <a:r>
            <a:rPr lang="es-ES_tradnl" i="0" dirty="0" smtClean="0">
              <a:latin typeface="Bookman Old Style" panose="02050604050505020204" pitchFamily="18" charset="0"/>
            </a:rPr>
            <a:t>“</a:t>
          </a:r>
          <a:r>
            <a:rPr lang="es-MX" dirty="0" smtClean="0">
              <a:latin typeface="Bookman Old Style" panose="02050604050505020204" pitchFamily="18" charset="0"/>
            </a:rPr>
            <a:t>Hoy tomar una fotografía ya no implica tanto un registro de un acontecimiento como una parte sustancial del mismo acontecimiento. Acontecimiento y registro fotográfico se funden. Antes se creía, que algo del referente se incrustaba en la imagen; por el contrario, ahora, algo de la fotografía es lo que se incrusta en el referente.”</a:t>
          </a:r>
          <a:endParaRPr lang="es-ES" dirty="0">
            <a:latin typeface="Bookman Old Style" panose="02050604050505020204" pitchFamily="18" charset="0"/>
          </a:endParaRPr>
        </a:p>
      </dgm:t>
    </dgm:pt>
    <dgm:pt modelId="{4DD61E16-2485-49A7-B117-F7949CEBEEC2}" type="parTrans" cxnId="{C139DA00-8830-4D47-A767-5E60EDB24723}">
      <dgm:prSet/>
      <dgm:spPr/>
      <dgm:t>
        <a:bodyPr/>
        <a:lstStyle/>
        <a:p>
          <a:endParaRPr lang="es-ES"/>
        </a:p>
      </dgm:t>
    </dgm:pt>
    <dgm:pt modelId="{050C8CDB-DCBD-4986-876A-F754F19D36B9}" type="sibTrans" cxnId="{C139DA00-8830-4D47-A767-5E60EDB24723}">
      <dgm:prSet/>
      <dgm:spPr/>
      <dgm:t>
        <a:bodyPr/>
        <a:lstStyle/>
        <a:p>
          <a:endParaRPr lang="es-ES"/>
        </a:p>
      </dgm:t>
    </dgm:pt>
    <dgm:pt modelId="{F24B176A-2C1E-403B-B7BA-3569032424CC}" type="pres">
      <dgm:prSet presAssocID="{489F0ECB-70DA-4B28-9EF2-B6778AC87AD4}" presName="Name0" presStyleCnt="0">
        <dgm:presLayoutVars>
          <dgm:dir/>
          <dgm:animLvl val="lvl"/>
          <dgm:resizeHandles val="exact"/>
        </dgm:presLayoutVars>
      </dgm:prSet>
      <dgm:spPr/>
      <dgm:t>
        <a:bodyPr/>
        <a:lstStyle/>
        <a:p>
          <a:endParaRPr lang="es-ES"/>
        </a:p>
      </dgm:t>
    </dgm:pt>
    <dgm:pt modelId="{69DDED6C-7743-45B6-A3DD-E2110A461FA0}" type="pres">
      <dgm:prSet presAssocID="{57DDE982-EB36-4CB3-BC63-E6BCD5BC20F7}" presName="composite" presStyleCnt="0"/>
      <dgm:spPr/>
    </dgm:pt>
    <dgm:pt modelId="{E1E799BC-33B1-4339-9979-AE246810F087}" type="pres">
      <dgm:prSet presAssocID="{57DDE982-EB36-4CB3-BC63-E6BCD5BC20F7}" presName="parTx" presStyleLbl="alignNode1" presStyleIdx="0" presStyleCnt="1">
        <dgm:presLayoutVars>
          <dgm:chMax val="0"/>
          <dgm:chPref val="0"/>
          <dgm:bulletEnabled val="1"/>
        </dgm:presLayoutVars>
      </dgm:prSet>
      <dgm:spPr/>
      <dgm:t>
        <a:bodyPr/>
        <a:lstStyle/>
        <a:p>
          <a:endParaRPr lang="es-ES"/>
        </a:p>
      </dgm:t>
    </dgm:pt>
    <dgm:pt modelId="{869127BF-827A-44AE-9A5C-5F197AF4D35D}" type="pres">
      <dgm:prSet presAssocID="{57DDE982-EB36-4CB3-BC63-E6BCD5BC20F7}" presName="desTx" presStyleLbl="alignAccFollowNode1" presStyleIdx="0" presStyleCnt="1">
        <dgm:presLayoutVars>
          <dgm:bulletEnabled val="1"/>
        </dgm:presLayoutVars>
      </dgm:prSet>
      <dgm:spPr/>
      <dgm:t>
        <a:bodyPr/>
        <a:lstStyle/>
        <a:p>
          <a:endParaRPr lang="es-ES"/>
        </a:p>
      </dgm:t>
    </dgm:pt>
  </dgm:ptLst>
  <dgm:cxnLst>
    <dgm:cxn modelId="{45957B6B-6413-4E97-9111-159728BE171E}" srcId="{489F0ECB-70DA-4B28-9EF2-B6778AC87AD4}" destId="{57DDE982-EB36-4CB3-BC63-E6BCD5BC20F7}" srcOrd="0" destOrd="0" parTransId="{C5053D62-D4B8-463F-81FE-8DE4344C0655}" sibTransId="{3A561A0D-BD94-4328-A475-0C5E661C56DE}"/>
    <dgm:cxn modelId="{9D3A14E7-9BAF-4D2B-8B7F-882AE29B2845}" type="presOf" srcId="{489F0ECB-70DA-4B28-9EF2-B6778AC87AD4}" destId="{F24B176A-2C1E-403B-B7BA-3569032424CC}" srcOrd="0" destOrd="0" presId="urn:microsoft.com/office/officeart/2005/8/layout/hList1"/>
    <dgm:cxn modelId="{FBB2956D-E08A-4546-9B24-4F04A0CB190A}" type="presOf" srcId="{7C3468F6-4C81-4EA8-8CA8-5D0D6F7A0338}" destId="{869127BF-827A-44AE-9A5C-5F197AF4D35D}" srcOrd="0" destOrd="0" presId="urn:microsoft.com/office/officeart/2005/8/layout/hList1"/>
    <dgm:cxn modelId="{C139DA00-8830-4D47-A767-5E60EDB24723}" srcId="{57DDE982-EB36-4CB3-BC63-E6BCD5BC20F7}" destId="{7C3468F6-4C81-4EA8-8CA8-5D0D6F7A0338}" srcOrd="0" destOrd="0" parTransId="{4DD61E16-2485-49A7-B117-F7949CEBEEC2}" sibTransId="{050C8CDB-DCBD-4986-876A-F754F19D36B9}"/>
    <dgm:cxn modelId="{8AF94F3E-5E87-4491-9967-6E8C516D30F8}" type="presOf" srcId="{57DDE982-EB36-4CB3-BC63-E6BCD5BC20F7}" destId="{E1E799BC-33B1-4339-9979-AE246810F087}" srcOrd="0" destOrd="0" presId="urn:microsoft.com/office/officeart/2005/8/layout/hList1"/>
    <dgm:cxn modelId="{5D5C474C-7220-493C-875E-71E072DD2EA8}" type="presParOf" srcId="{F24B176A-2C1E-403B-B7BA-3569032424CC}" destId="{69DDED6C-7743-45B6-A3DD-E2110A461FA0}" srcOrd="0" destOrd="0" presId="urn:microsoft.com/office/officeart/2005/8/layout/hList1"/>
    <dgm:cxn modelId="{29CE31D1-A4B2-4C66-BBF0-6752976B3780}" type="presParOf" srcId="{69DDED6C-7743-45B6-A3DD-E2110A461FA0}" destId="{E1E799BC-33B1-4339-9979-AE246810F087}" srcOrd="0" destOrd="0" presId="urn:microsoft.com/office/officeart/2005/8/layout/hList1"/>
    <dgm:cxn modelId="{55191FDD-7AAC-495D-A74B-43767536028E}" type="presParOf" srcId="{69DDED6C-7743-45B6-A3DD-E2110A461FA0}" destId="{869127BF-827A-44AE-9A5C-5F197AF4D35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7E23412-84E1-48DA-8E12-43D9425A3D42}"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s-MX"/>
        </a:p>
      </dgm:t>
    </dgm:pt>
    <dgm:pt modelId="{1293D6BE-1865-46DC-A325-3B7D70EFDBD7}">
      <dgm:prSet phldrT="[Texto]" custT="1"/>
      <dgm:spPr/>
      <dgm:t>
        <a:bodyPr anchor="ctr"/>
        <a:lstStyle/>
        <a:p>
          <a:pPr algn="just"/>
          <a:r>
            <a:rPr lang="es-ES_tradnl" sz="2400" dirty="0" smtClean="0">
              <a:latin typeface="Bookman Old Style" panose="02050604050505020204" pitchFamily="18" charset="0"/>
            </a:rPr>
            <a:t>Sobre el papel del artista: ya no se trata de producir obras sino de prescribir sentidos.</a:t>
          </a:r>
          <a:endParaRPr lang="es-MX" sz="2400" dirty="0">
            <a:latin typeface="Bookman Old Style" panose="02050604050505020204" pitchFamily="18" charset="0"/>
          </a:endParaRPr>
        </a:p>
      </dgm:t>
    </dgm:pt>
    <dgm:pt modelId="{0F20AD1A-FBAC-4AA5-AF41-755B0EC4393B}" type="parTrans" cxnId="{4C2D9CB3-134F-4870-9766-C3B57200AC3F}">
      <dgm:prSet/>
      <dgm:spPr/>
      <dgm:t>
        <a:bodyPr/>
        <a:lstStyle/>
        <a:p>
          <a:endParaRPr lang="es-MX"/>
        </a:p>
      </dgm:t>
    </dgm:pt>
    <dgm:pt modelId="{9C46FC1D-199C-48E5-AE3D-5B83FE52F287}" type="sibTrans" cxnId="{4C2D9CB3-134F-4870-9766-C3B57200AC3F}">
      <dgm:prSet/>
      <dgm:spPr/>
      <dgm:t>
        <a:bodyPr/>
        <a:lstStyle/>
        <a:p>
          <a:endParaRPr lang="es-MX"/>
        </a:p>
      </dgm:t>
    </dgm:pt>
    <dgm:pt modelId="{76E5306D-57F9-4F15-8ED5-95EFD2658FD6}">
      <dgm:prSet phldrT="[Texto]" custT="1">
        <dgm:style>
          <a:lnRef idx="1">
            <a:schemeClr val="accent3"/>
          </a:lnRef>
          <a:fillRef idx="3">
            <a:schemeClr val="accent3"/>
          </a:fillRef>
          <a:effectRef idx="2">
            <a:schemeClr val="accent3"/>
          </a:effectRef>
          <a:fontRef idx="minor">
            <a:schemeClr val="lt1"/>
          </a:fontRef>
        </dgm:style>
      </dgm:prSet>
      <dgm:spPr/>
      <dgm:t>
        <a:bodyPr/>
        <a:lstStyle/>
        <a:p>
          <a:pPr algn="ctr"/>
          <a:r>
            <a:rPr lang="es-MX" sz="3600" dirty="0" smtClean="0">
              <a:latin typeface="Bookman Old Style" panose="02050604050505020204" pitchFamily="18" charset="0"/>
            </a:rPr>
            <a:t>2</a:t>
          </a:r>
          <a:endParaRPr lang="es-MX" sz="3600" dirty="0">
            <a:latin typeface="Bookman Old Style" panose="02050604050505020204" pitchFamily="18" charset="0"/>
          </a:endParaRPr>
        </a:p>
      </dgm:t>
    </dgm:pt>
    <dgm:pt modelId="{FA717A79-4A5A-4B80-8F6F-76B673BAB119}" type="parTrans" cxnId="{FED6AA66-2505-4DB5-9D20-02D1200DD401}">
      <dgm:prSet/>
      <dgm:spPr/>
      <dgm:t>
        <a:bodyPr/>
        <a:lstStyle/>
        <a:p>
          <a:endParaRPr lang="es-MX"/>
        </a:p>
      </dgm:t>
    </dgm:pt>
    <dgm:pt modelId="{311B9AC5-E91A-427C-8008-FED784E20200}" type="sibTrans" cxnId="{FED6AA66-2505-4DB5-9D20-02D1200DD401}">
      <dgm:prSet/>
      <dgm:spPr/>
      <dgm:t>
        <a:bodyPr/>
        <a:lstStyle/>
        <a:p>
          <a:endParaRPr lang="es-MX"/>
        </a:p>
      </dgm:t>
    </dgm:pt>
    <dgm:pt modelId="{EB750EBB-E75F-4434-A74A-D60DF38826DB}">
      <dgm:prSet phldrT="[Texto]" custT="1">
        <dgm:style>
          <a:lnRef idx="1">
            <a:schemeClr val="accent2"/>
          </a:lnRef>
          <a:fillRef idx="3">
            <a:schemeClr val="accent2"/>
          </a:fillRef>
          <a:effectRef idx="2">
            <a:schemeClr val="accent2"/>
          </a:effectRef>
          <a:fontRef idx="minor">
            <a:schemeClr val="lt1"/>
          </a:fontRef>
        </dgm:style>
      </dgm:prSet>
      <dgm:spPr/>
      <dgm:t>
        <a:bodyPr/>
        <a:lstStyle/>
        <a:p>
          <a:r>
            <a:rPr lang="es-MX" sz="3600" dirty="0" smtClean="0">
              <a:latin typeface="Bookman Old Style" panose="02050604050505020204" pitchFamily="18" charset="0"/>
            </a:rPr>
            <a:t>1</a:t>
          </a:r>
          <a:endParaRPr lang="es-MX" sz="3600" dirty="0">
            <a:latin typeface="Bookman Old Style" panose="02050604050505020204" pitchFamily="18" charset="0"/>
          </a:endParaRPr>
        </a:p>
      </dgm:t>
    </dgm:pt>
    <dgm:pt modelId="{6C9AD9F0-6A83-4A4F-9499-DCAE58C33A1D}" type="sibTrans" cxnId="{5420CE55-E6BE-468C-B272-2F4A877D2137}">
      <dgm:prSet/>
      <dgm:spPr/>
      <dgm:t>
        <a:bodyPr/>
        <a:lstStyle/>
        <a:p>
          <a:endParaRPr lang="es-MX"/>
        </a:p>
      </dgm:t>
    </dgm:pt>
    <dgm:pt modelId="{A9092B97-6D51-44D4-BEDA-4E3E7BF7DD7D}" type="parTrans" cxnId="{5420CE55-E6BE-468C-B272-2F4A877D2137}">
      <dgm:prSet/>
      <dgm:spPr/>
      <dgm:t>
        <a:bodyPr/>
        <a:lstStyle/>
        <a:p>
          <a:endParaRPr lang="es-MX"/>
        </a:p>
      </dgm:t>
    </dgm:pt>
    <dgm:pt modelId="{2144D4AD-8C5A-4668-9510-9F8ABC4402DD}">
      <dgm:prSet custT="1"/>
      <dgm:spPr/>
      <dgm:t>
        <a:bodyPr anchor="ctr"/>
        <a:lstStyle/>
        <a:p>
          <a:pPr algn="just"/>
          <a:r>
            <a:rPr lang="es-ES_tradnl" sz="2100" dirty="0" smtClean="0">
              <a:latin typeface="Bookman Old Style" panose="02050604050505020204" pitchFamily="18" charset="0"/>
            </a:rPr>
            <a:t>En la responsabilidad del artista: se impone una ecología de lo visual que penalizará la saturación y alentará el reciclaje.</a:t>
          </a:r>
          <a:endParaRPr lang="es-MX" sz="2100" dirty="0">
            <a:latin typeface="Bookman Old Style" panose="02050604050505020204" pitchFamily="18" charset="0"/>
          </a:endParaRPr>
        </a:p>
      </dgm:t>
    </dgm:pt>
    <dgm:pt modelId="{24ED73F9-6A2D-4BD1-97AE-C2BBB9E33713}" type="parTrans" cxnId="{91008630-438C-401F-9776-0E634C53428E}">
      <dgm:prSet/>
      <dgm:spPr/>
      <dgm:t>
        <a:bodyPr/>
        <a:lstStyle/>
        <a:p>
          <a:endParaRPr lang="es-MX"/>
        </a:p>
      </dgm:t>
    </dgm:pt>
    <dgm:pt modelId="{DA90E988-AD63-4706-87E9-0AD0B94B6476}" type="sibTrans" cxnId="{91008630-438C-401F-9776-0E634C53428E}">
      <dgm:prSet/>
      <dgm:spPr/>
      <dgm:t>
        <a:bodyPr/>
        <a:lstStyle/>
        <a:p>
          <a:endParaRPr lang="es-MX"/>
        </a:p>
      </dgm:t>
    </dgm:pt>
    <dgm:pt modelId="{DB8F8A5B-C29A-4D22-8142-551865BBA497}">
      <dgm:prSet custT="1">
        <dgm:style>
          <a:lnRef idx="1">
            <a:schemeClr val="accent4"/>
          </a:lnRef>
          <a:fillRef idx="3">
            <a:schemeClr val="accent4"/>
          </a:fillRef>
          <a:effectRef idx="2">
            <a:schemeClr val="accent4"/>
          </a:effectRef>
          <a:fontRef idx="minor">
            <a:schemeClr val="lt1"/>
          </a:fontRef>
        </dgm:style>
      </dgm:prSet>
      <dgm:spPr/>
      <dgm:t>
        <a:bodyPr/>
        <a:lstStyle/>
        <a:p>
          <a:pPr algn="ctr"/>
          <a:r>
            <a:rPr lang="es-MX" sz="3600" dirty="0" smtClean="0">
              <a:latin typeface="Bookman Old Style" panose="02050604050505020204" pitchFamily="18" charset="0"/>
            </a:rPr>
            <a:t>3</a:t>
          </a:r>
          <a:r>
            <a:rPr lang="es-MX" sz="3600" dirty="0" smtClean="0"/>
            <a:t>  </a:t>
          </a:r>
          <a:endParaRPr lang="es-MX" sz="3600" dirty="0"/>
        </a:p>
      </dgm:t>
    </dgm:pt>
    <dgm:pt modelId="{C7D77CF8-E469-45F5-8943-7615E4A95975}" type="parTrans" cxnId="{7BADEB08-0535-44E1-9B2C-444E5FF3A460}">
      <dgm:prSet/>
      <dgm:spPr/>
      <dgm:t>
        <a:bodyPr/>
        <a:lstStyle/>
        <a:p>
          <a:endParaRPr lang="es-MX"/>
        </a:p>
      </dgm:t>
    </dgm:pt>
    <dgm:pt modelId="{6FD877B4-B96D-4FB6-97AC-C3BCD1E14075}" type="sibTrans" cxnId="{7BADEB08-0535-44E1-9B2C-444E5FF3A460}">
      <dgm:prSet/>
      <dgm:spPr/>
      <dgm:t>
        <a:bodyPr/>
        <a:lstStyle/>
        <a:p>
          <a:endParaRPr lang="es-MX"/>
        </a:p>
      </dgm:t>
    </dgm:pt>
    <dgm:pt modelId="{2C83C1B6-B5E8-4122-8447-CD6A01DFCEA5}">
      <dgm:prSet custT="1">
        <dgm:style>
          <a:lnRef idx="1">
            <a:schemeClr val="accent5"/>
          </a:lnRef>
          <a:fillRef idx="3">
            <a:schemeClr val="accent5"/>
          </a:fillRef>
          <a:effectRef idx="2">
            <a:schemeClr val="accent5"/>
          </a:effectRef>
          <a:fontRef idx="minor">
            <a:schemeClr val="lt1"/>
          </a:fontRef>
        </dgm:style>
      </dgm:prSet>
      <dgm:spPr/>
      <dgm:t>
        <a:bodyPr/>
        <a:lstStyle/>
        <a:p>
          <a:pPr algn="ctr"/>
          <a:r>
            <a:rPr lang="es-MX" sz="3600" dirty="0" smtClean="0">
              <a:latin typeface="Bookman Old Style" panose="02050604050505020204" pitchFamily="18" charset="0"/>
            </a:rPr>
            <a:t>4</a:t>
          </a:r>
          <a:endParaRPr lang="es-MX" sz="3600" dirty="0">
            <a:latin typeface="Bookman Old Style" panose="02050604050505020204" pitchFamily="18" charset="0"/>
          </a:endParaRPr>
        </a:p>
      </dgm:t>
    </dgm:pt>
    <dgm:pt modelId="{DDB233BA-8D1A-48BA-9143-038E53268990}" type="sibTrans" cxnId="{CC566EAA-24D7-4E66-899C-864E6F36B098}">
      <dgm:prSet/>
      <dgm:spPr/>
      <dgm:t>
        <a:bodyPr/>
        <a:lstStyle/>
        <a:p>
          <a:endParaRPr lang="es-MX"/>
        </a:p>
      </dgm:t>
    </dgm:pt>
    <dgm:pt modelId="{ED07541E-F3C8-42E8-9E2E-53086E5E1E61}" type="parTrans" cxnId="{CC566EAA-24D7-4E66-899C-864E6F36B098}">
      <dgm:prSet/>
      <dgm:spPr/>
      <dgm:t>
        <a:bodyPr/>
        <a:lstStyle/>
        <a:p>
          <a:endParaRPr lang="es-MX"/>
        </a:p>
      </dgm:t>
    </dgm:pt>
    <dgm:pt modelId="{6DCD30EB-6319-4DD7-8606-5F6F88485324}" type="pres">
      <dgm:prSet presAssocID="{B7E23412-84E1-48DA-8E12-43D9425A3D42}" presName="Name0" presStyleCnt="0">
        <dgm:presLayoutVars>
          <dgm:chMax/>
          <dgm:chPref val="3"/>
          <dgm:dir/>
          <dgm:animOne val="branch"/>
          <dgm:animLvl val="lvl"/>
        </dgm:presLayoutVars>
      </dgm:prSet>
      <dgm:spPr/>
      <dgm:t>
        <a:bodyPr/>
        <a:lstStyle/>
        <a:p>
          <a:endParaRPr lang="es-MX"/>
        </a:p>
      </dgm:t>
    </dgm:pt>
    <dgm:pt modelId="{C0E68849-C975-40CA-954C-0EF7E0E0F931}" type="pres">
      <dgm:prSet presAssocID="{EB750EBB-E75F-4434-A74A-D60DF38826DB}" presName="composite" presStyleCnt="0"/>
      <dgm:spPr/>
      <dgm:t>
        <a:bodyPr/>
        <a:lstStyle/>
        <a:p>
          <a:endParaRPr lang="es-MX"/>
        </a:p>
      </dgm:t>
    </dgm:pt>
    <dgm:pt modelId="{14A07B06-795F-440F-93AC-CF2C2048AFDD}" type="pres">
      <dgm:prSet presAssocID="{EB750EBB-E75F-4434-A74A-D60DF38826DB}" presName="FirstChild" presStyleLbl="revTx" presStyleIdx="0" presStyleCnt="4">
        <dgm:presLayoutVars>
          <dgm:chMax val="0"/>
          <dgm:chPref val="0"/>
          <dgm:bulletEnabled val="1"/>
        </dgm:presLayoutVars>
      </dgm:prSet>
      <dgm:spPr/>
      <dgm:t>
        <a:bodyPr/>
        <a:lstStyle/>
        <a:p>
          <a:endParaRPr lang="es-MX"/>
        </a:p>
      </dgm:t>
    </dgm:pt>
    <dgm:pt modelId="{B40FD99C-A356-40BA-8798-F0C24C7A542F}" type="pres">
      <dgm:prSet presAssocID="{EB750EBB-E75F-4434-A74A-D60DF38826DB}" presName="Parent" presStyleLbl="alignNode1" presStyleIdx="0" presStyleCnt="4" custScaleX="58649" custScaleY="88884" custLinFactNeighborX="-18265">
        <dgm:presLayoutVars>
          <dgm:chMax val="3"/>
          <dgm:chPref val="3"/>
          <dgm:bulletEnabled val="1"/>
        </dgm:presLayoutVars>
      </dgm:prSet>
      <dgm:spPr/>
      <dgm:t>
        <a:bodyPr/>
        <a:lstStyle/>
        <a:p>
          <a:endParaRPr lang="es-MX"/>
        </a:p>
      </dgm:t>
    </dgm:pt>
    <dgm:pt modelId="{7E05E381-462F-4D12-BBD1-BE9AAEAA79A5}" type="pres">
      <dgm:prSet presAssocID="{EB750EBB-E75F-4434-A74A-D60DF38826DB}" presName="Accent" presStyleLbl="parChTrans1D1" presStyleIdx="0" presStyleCnt="4"/>
      <dgm:spPr/>
      <dgm:t>
        <a:bodyPr/>
        <a:lstStyle/>
        <a:p>
          <a:endParaRPr lang="es-MX"/>
        </a:p>
      </dgm:t>
    </dgm:pt>
    <dgm:pt modelId="{C31FBB82-08B1-47F4-84FC-F9ECACC2C83A}" type="pres">
      <dgm:prSet presAssocID="{6C9AD9F0-6A83-4A4F-9499-DCAE58C33A1D}" presName="sibTrans" presStyleCnt="0"/>
      <dgm:spPr/>
      <dgm:t>
        <a:bodyPr/>
        <a:lstStyle/>
        <a:p>
          <a:endParaRPr lang="es-MX"/>
        </a:p>
      </dgm:t>
    </dgm:pt>
    <dgm:pt modelId="{37488A04-EFBA-4DB7-9B3B-AD7C5D43E035}" type="pres">
      <dgm:prSet presAssocID="{76E5306D-57F9-4F15-8ED5-95EFD2658FD6}" presName="composite" presStyleCnt="0"/>
      <dgm:spPr/>
      <dgm:t>
        <a:bodyPr/>
        <a:lstStyle/>
        <a:p>
          <a:endParaRPr lang="es-MX"/>
        </a:p>
      </dgm:t>
    </dgm:pt>
    <dgm:pt modelId="{D1A7F8AF-C789-48B6-8B16-A51B3B39FAED}" type="pres">
      <dgm:prSet presAssocID="{76E5306D-57F9-4F15-8ED5-95EFD2658FD6}" presName="FirstChild" presStyleLbl="revTx" presStyleIdx="1" presStyleCnt="4">
        <dgm:presLayoutVars>
          <dgm:chMax val="0"/>
          <dgm:chPref val="0"/>
          <dgm:bulletEnabled val="1"/>
        </dgm:presLayoutVars>
      </dgm:prSet>
      <dgm:spPr/>
      <dgm:t>
        <a:bodyPr/>
        <a:lstStyle/>
        <a:p>
          <a:endParaRPr lang="es-MX"/>
        </a:p>
      </dgm:t>
    </dgm:pt>
    <dgm:pt modelId="{10F62A0D-4981-4CD3-B351-25652A814C94}" type="pres">
      <dgm:prSet presAssocID="{76E5306D-57F9-4F15-8ED5-95EFD2658FD6}" presName="Parent" presStyleLbl="alignNode1" presStyleIdx="1" presStyleCnt="4" custScaleX="58649" custScaleY="88884" custLinFactNeighborX="-18265">
        <dgm:presLayoutVars>
          <dgm:chMax val="3"/>
          <dgm:chPref val="3"/>
          <dgm:bulletEnabled val="1"/>
        </dgm:presLayoutVars>
      </dgm:prSet>
      <dgm:spPr/>
      <dgm:t>
        <a:bodyPr/>
        <a:lstStyle/>
        <a:p>
          <a:endParaRPr lang="es-MX"/>
        </a:p>
      </dgm:t>
    </dgm:pt>
    <dgm:pt modelId="{D3B32CE6-0ED1-4BC5-8953-FCDF3ACDE9EA}" type="pres">
      <dgm:prSet presAssocID="{76E5306D-57F9-4F15-8ED5-95EFD2658FD6}" presName="Accent" presStyleLbl="parChTrans1D1" presStyleIdx="1" presStyleCnt="4"/>
      <dgm:spPr/>
      <dgm:t>
        <a:bodyPr/>
        <a:lstStyle/>
        <a:p>
          <a:endParaRPr lang="es-MX"/>
        </a:p>
      </dgm:t>
    </dgm:pt>
    <dgm:pt modelId="{6C104139-6206-4070-BAE9-BF4B07E7DE71}" type="pres">
      <dgm:prSet presAssocID="{311B9AC5-E91A-427C-8008-FED784E20200}" presName="sibTrans" presStyleCnt="0"/>
      <dgm:spPr/>
      <dgm:t>
        <a:bodyPr/>
        <a:lstStyle/>
        <a:p>
          <a:endParaRPr lang="es-MX"/>
        </a:p>
      </dgm:t>
    </dgm:pt>
    <dgm:pt modelId="{A1FD858A-1BBF-4345-9F52-A46C75F77E42}" type="pres">
      <dgm:prSet presAssocID="{DB8F8A5B-C29A-4D22-8142-551865BBA497}" presName="composite" presStyleCnt="0"/>
      <dgm:spPr/>
      <dgm:t>
        <a:bodyPr/>
        <a:lstStyle/>
        <a:p>
          <a:endParaRPr lang="es-MX"/>
        </a:p>
      </dgm:t>
    </dgm:pt>
    <dgm:pt modelId="{1F121AB4-D84A-4DEE-9BB6-A4B2ADE2ABC0}" type="pres">
      <dgm:prSet presAssocID="{DB8F8A5B-C29A-4D22-8142-551865BBA497}" presName="FirstChild" presStyleLbl="revTx" presStyleIdx="2" presStyleCnt="4">
        <dgm:presLayoutVars>
          <dgm:chMax val="0"/>
          <dgm:chPref val="0"/>
          <dgm:bulletEnabled val="1"/>
        </dgm:presLayoutVars>
      </dgm:prSet>
      <dgm:spPr/>
      <dgm:t>
        <a:bodyPr/>
        <a:lstStyle/>
        <a:p>
          <a:endParaRPr lang="es-MX"/>
        </a:p>
      </dgm:t>
    </dgm:pt>
    <dgm:pt modelId="{58A61FDC-0B0C-4D2B-BAF2-D195753EA4D8}" type="pres">
      <dgm:prSet presAssocID="{DB8F8A5B-C29A-4D22-8142-551865BBA497}" presName="Parent" presStyleLbl="alignNode1" presStyleIdx="2" presStyleCnt="4" custScaleX="58649" custScaleY="88884" custLinFactNeighborX="-18265">
        <dgm:presLayoutVars>
          <dgm:chMax val="3"/>
          <dgm:chPref val="3"/>
          <dgm:bulletEnabled val="1"/>
        </dgm:presLayoutVars>
      </dgm:prSet>
      <dgm:spPr/>
      <dgm:t>
        <a:bodyPr/>
        <a:lstStyle/>
        <a:p>
          <a:endParaRPr lang="es-MX"/>
        </a:p>
      </dgm:t>
    </dgm:pt>
    <dgm:pt modelId="{FB5F1D1B-5C56-4D37-A03C-D7E2DFA6A761}" type="pres">
      <dgm:prSet presAssocID="{DB8F8A5B-C29A-4D22-8142-551865BBA497}" presName="Accent" presStyleLbl="parChTrans1D1" presStyleIdx="2" presStyleCnt="4"/>
      <dgm:spPr/>
      <dgm:t>
        <a:bodyPr/>
        <a:lstStyle/>
        <a:p>
          <a:endParaRPr lang="es-MX"/>
        </a:p>
      </dgm:t>
    </dgm:pt>
    <dgm:pt modelId="{45278BD0-7892-4C7B-AB90-4E5D28B50DEE}" type="pres">
      <dgm:prSet presAssocID="{6FD877B4-B96D-4FB6-97AC-C3BCD1E14075}" presName="sibTrans" presStyleCnt="0"/>
      <dgm:spPr/>
      <dgm:t>
        <a:bodyPr/>
        <a:lstStyle/>
        <a:p>
          <a:endParaRPr lang="es-MX"/>
        </a:p>
      </dgm:t>
    </dgm:pt>
    <dgm:pt modelId="{501EA662-14C2-4909-AD1B-90B00128BE89}" type="pres">
      <dgm:prSet presAssocID="{2C83C1B6-B5E8-4122-8447-CD6A01DFCEA5}" presName="composite" presStyleCnt="0"/>
      <dgm:spPr/>
      <dgm:t>
        <a:bodyPr/>
        <a:lstStyle/>
        <a:p>
          <a:endParaRPr lang="es-MX"/>
        </a:p>
      </dgm:t>
    </dgm:pt>
    <dgm:pt modelId="{D69ED301-1FFD-4A24-B23D-FDE5E1BB8BAF}" type="pres">
      <dgm:prSet presAssocID="{2C83C1B6-B5E8-4122-8447-CD6A01DFCEA5}" presName="FirstChild" presStyleLbl="revTx" presStyleIdx="3" presStyleCnt="4">
        <dgm:presLayoutVars>
          <dgm:chMax val="0"/>
          <dgm:chPref val="0"/>
          <dgm:bulletEnabled val="1"/>
        </dgm:presLayoutVars>
      </dgm:prSet>
      <dgm:spPr/>
      <dgm:t>
        <a:bodyPr/>
        <a:lstStyle/>
        <a:p>
          <a:endParaRPr lang="es-MX"/>
        </a:p>
      </dgm:t>
    </dgm:pt>
    <dgm:pt modelId="{3CC5CDC0-D726-4E3D-AF2B-985D1B37BFA7}" type="pres">
      <dgm:prSet presAssocID="{2C83C1B6-B5E8-4122-8447-CD6A01DFCEA5}" presName="Parent" presStyleLbl="alignNode1" presStyleIdx="3" presStyleCnt="4" custScaleX="58649" custScaleY="88884" custLinFactNeighborX="-18265">
        <dgm:presLayoutVars>
          <dgm:chMax val="3"/>
          <dgm:chPref val="3"/>
          <dgm:bulletEnabled val="1"/>
        </dgm:presLayoutVars>
      </dgm:prSet>
      <dgm:spPr/>
      <dgm:t>
        <a:bodyPr/>
        <a:lstStyle/>
        <a:p>
          <a:endParaRPr lang="es-MX"/>
        </a:p>
      </dgm:t>
    </dgm:pt>
    <dgm:pt modelId="{F1422337-3B9E-4FBF-A715-4833AC027BFA}" type="pres">
      <dgm:prSet presAssocID="{2C83C1B6-B5E8-4122-8447-CD6A01DFCEA5}" presName="Accent" presStyleLbl="parChTrans1D1" presStyleIdx="3" presStyleCnt="4"/>
      <dgm:spPr/>
      <dgm:t>
        <a:bodyPr/>
        <a:lstStyle/>
        <a:p>
          <a:endParaRPr lang="es-MX"/>
        </a:p>
      </dgm:t>
    </dgm:pt>
  </dgm:ptLst>
  <dgm:cxnLst>
    <dgm:cxn modelId="{2452D581-0848-4DE7-B046-3BFB9BA2148D}" type="presOf" srcId="{1293D6BE-1865-46DC-A325-3B7D70EFDBD7}" destId="{14A07B06-795F-440F-93AC-CF2C2048AFDD}" srcOrd="0" destOrd="0" presId="urn:microsoft.com/office/officeart/2011/layout/TabList"/>
    <dgm:cxn modelId="{598577A5-775D-4C0C-9ED5-56170E632CB9}" type="presOf" srcId="{2144D4AD-8C5A-4668-9510-9F8ABC4402DD}" destId="{D1A7F8AF-C789-48B6-8B16-A51B3B39FAED}" srcOrd="0" destOrd="0" presId="urn:microsoft.com/office/officeart/2011/layout/TabList"/>
    <dgm:cxn modelId="{FED6AA66-2505-4DB5-9D20-02D1200DD401}" srcId="{B7E23412-84E1-48DA-8E12-43D9425A3D42}" destId="{76E5306D-57F9-4F15-8ED5-95EFD2658FD6}" srcOrd="1" destOrd="0" parTransId="{FA717A79-4A5A-4B80-8F6F-76B673BAB119}" sibTransId="{311B9AC5-E91A-427C-8008-FED784E20200}"/>
    <dgm:cxn modelId="{5F98ACA1-3919-4819-964B-BF4566F7D638}" type="presOf" srcId="{B7E23412-84E1-48DA-8E12-43D9425A3D42}" destId="{6DCD30EB-6319-4DD7-8606-5F6F88485324}" srcOrd="0" destOrd="0" presId="urn:microsoft.com/office/officeart/2011/layout/TabList"/>
    <dgm:cxn modelId="{39CFCDE1-E774-4810-9593-80DA9867A44E}" type="presOf" srcId="{DB8F8A5B-C29A-4D22-8142-551865BBA497}" destId="{58A61FDC-0B0C-4D2B-BAF2-D195753EA4D8}" srcOrd="0" destOrd="0" presId="urn:microsoft.com/office/officeart/2011/layout/TabList"/>
    <dgm:cxn modelId="{7BADEB08-0535-44E1-9B2C-444E5FF3A460}" srcId="{B7E23412-84E1-48DA-8E12-43D9425A3D42}" destId="{DB8F8A5B-C29A-4D22-8142-551865BBA497}" srcOrd="2" destOrd="0" parTransId="{C7D77CF8-E469-45F5-8943-7615E4A95975}" sibTransId="{6FD877B4-B96D-4FB6-97AC-C3BCD1E14075}"/>
    <dgm:cxn modelId="{9E5CCE87-63EF-40DA-AA87-1524F4DFE88C}" type="presOf" srcId="{76E5306D-57F9-4F15-8ED5-95EFD2658FD6}" destId="{10F62A0D-4981-4CD3-B351-25652A814C94}" srcOrd="0" destOrd="0" presId="urn:microsoft.com/office/officeart/2011/layout/TabList"/>
    <dgm:cxn modelId="{5420CE55-E6BE-468C-B272-2F4A877D2137}" srcId="{B7E23412-84E1-48DA-8E12-43D9425A3D42}" destId="{EB750EBB-E75F-4434-A74A-D60DF38826DB}" srcOrd="0" destOrd="0" parTransId="{A9092B97-6D51-44D4-BEDA-4E3E7BF7DD7D}" sibTransId="{6C9AD9F0-6A83-4A4F-9499-DCAE58C33A1D}"/>
    <dgm:cxn modelId="{B51D2ED3-E855-4F44-B580-235EBB7AAAF9}" type="presOf" srcId="{2C83C1B6-B5E8-4122-8447-CD6A01DFCEA5}" destId="{3CC5CDC0-D726-4E3D-AF2B-985D1B37BFA7}" srcOrd="0" destOrd="0" presId="urn:microsoft.com/office/officeart/2011/layout/TabList"/>
    <dgm:cxn modelId="{CC566EAA-24D7-4E66-899C-864E6F36B098}" srcId="{B7E23412-84E1-48DA-8E12-43D9425A3D42}" destId="{2C83C1B6-B5E8-4122-8447-CD6A01DFCEA5}" srcOrd="3" destOrd="0" parTransId="{ED07541E-F3C8-42E8-9E2E-53086E5E1E61}" sibTransId="{DDB233BA-8D1A-48BA-9143-038E53268990}"/>
    <dgm:cxn modelId="{91008630-438C-401F-9776-0E634C53428E}" srcId="{76E5306D-57F9-4F15-8ED5-95EFD2658FD6}" destId="{2144D4AD-8C5A-4668-9510-9F8ABC4402DD}" srcOrd="0" destOrd="0" parTransId="{24ED73F9-6A2D-4BD1-97AE-C2BBB9E33713}" sibTransId="{DA90E988-AD63-4706-87E9-0AD0B94B6476}"/>
    <dgm:cxn modelId="{4C2D9CB3-134F-4870-9766-C3B57200AC3F}" srcId="{EB750EBB-E75F-4434-A74A-D60DF38826DB}" destId="{1293D6BE-1865-46DC-A325-3B7D70EFDBD7}" srcOrd="0" destOrd="0" parTransId="{0F20AD1A-FBAC-4AA5-AF41-755B0EC4393B}" sibTransId="{9C46FC1D-199C-48E5-AE3D-5B83FE52F287}"/>
    <dgm:cxn modelId="{A3630FA3-5AD7-4D15-9B88-E96B1A07765F}" type="presOf" srcId="{EB750EBB-E75F-4434-A74A-D60DF38826DB}" destId="{B40FD99C-A356-40BA-8798-F0C24C7A542F}" srcOrd="0" destOrd="0" presId="urn:microsoft.com/office/officeart/2011/layout/TabList"/>
    <dgm:cxn modelId="{542EF994-2902-4C6C-8F2F-0A7F14B1E6B8}" type="presParOf" srcId="{6DCD30EB-6319-4DD7-8606-5F6F88485324}" destId="{C0E68849-C975-40CA-954C-0EF7E0E0F931}" srcOrd="0" destOrd="0" presId="urn:microsoft.com/office/officeart/2011/layout/TabList"/>
    <dgm:cxn modelId="{97586488-19FC-4F14-8E8B-14E07E40CE2C}" type="presParOf" srcId="{C0E68849-C975-40CA-954C-0EF7E0E0F931}" destId="{14A07B06-795F-440F-93AC-CF2C2048AFDD}" srcOrd="0" destOrd="0" presId="urn:microsoft.com/office/officeart/2011/layout/TabList"/>
    <dgm:cxn modelId="{1254A80D-6C0F-47BB-A824-C56DDAFBAD0B}" type="presParOf" srcId="{C0E68849-C975-40CA-954C-0EF7E0E0F931}" destId="{B40FD99C-A356-40BA-8798-F0C24C7A542F}" srcOrd="1" destOrd="0" presId="urn:microsoft.com/office/officeart/2011/layout/TabList"/>
    <dgm:cxn modelId="{D5083B9D-33AF-47F0-85F0-0B9B9C82DC0B}" type="presParOf" srcId="{C0E68849-C975-40CA-954C-0EF7E0E0F931}" destId="{7E05E381-462F-4D12-BBD1-BE9AAEAA79A5}" srcOrd="2" destOrd="0" presId="urn:microsoft.com/office/officeart/2011/layout/TabList"/>
    <dgm:cxn modelId="{96208C1D-2481-414A-9E76-F2F086B8243D}" type="presParOf" srcId="{6DCD30EB-6319-4DD7-8606-5F6F88485324}" destId="{C31FBB82-08B1-47F4-84FC-F9ECACC2C83A}" srcOrd="1" destOrd="0" presId="urn:microsoft.com/office/officeart/2011/layout/TabList"/>
    <dgm:cxn modelId="{206CAB75-B42D-4EBB-BF8B-8E49ADFC100B}" type="presParOf" srcId="{6DCD30EB-6319-4DD7-8606-5F6F88485324}" destId="{37488A04-EFBA-4DB7-9B3B-AD7C5D43E035}" srcOrd="2" destOrd="0" presId="urn:microsoft.com/office/officeart/2011/layout/TabList"/>
    <dgm:cxn modelId="{EB5119DE-9433-4D9E-9C16-D2C601773914}" type="presParOf" srcId="{37488A04-EFBA-4DB7-9B3B-AD7C5D43E035}" destId="{D1A7F8AF-C789-48B6-8B16-A51B3B39FAED}" srcOrd="0" destOrd="0" presId="urn:microsoft.com/office/officeart/2011/layout/TabList"/>
    <dgm:cxn modelId="{B843B66D-EA7F-44A7-B95C-390FBE80E00A}" type="presParOf" srcId="{37488A04-EFBA-4DB7-9B3B-AD7C5D43E035}" destId="{10F62A0D-4981-4CD3-B351-25652A814C94}" srcOrd="1" destOrd="0" presId="urn:microsoft.com/office/officeart/2011/layout/TabList"/>
    <dgm:cxn modelId="{CA144328-837D-444F-A8FA-F0E1A43B060D}" type="presParOf" srcId="{37488A04-EFBA-4DB7-9B3B-AD7C5D43E035}" destId="{D3B32CE6-0ED1-4BC5-8953-FCDF3ACDE9EA}" srcOrd="2" destOrd="0" presId="urn:microsoft.com/office/officeart/2011/layout/TabList"/>
    <dgm:cxn modelId="{D05C44ED-7BA0-4F08-BEF4-74176D993F93}" type="presParOf" srcId="{6DCD30EB-6319-4DD7-8606-5F6F88485324}" destId="{6C104139-6206-4070-BAE9-BF4B07E7DE71}" srcOrd="3" destOrd="0" presId="urn:microsoft.com/office/officeart/2011/layout/TabList"/>
    <dgm:cxn modelId="{60D57CAC-D679-4946-AA90-BD650F4A72C3}" type="presParOf" srcId="{6DCD30EB-6319-4DD7-8606-5F6F88485324}" destId="{A1FD858A-1BBF-4345-9F52-A46C75F77E42}" srcOrd="4" destOrd="0" presId="urn:microsoft.com/office/officeart/2011/layout/TabList"/>
    <dgm:cxn modelId="{8840BD6F-EFCC-45D3-9A5F-AD33AE0D8C56}" type="presParOf" srcId="{A1FD858A-1BBF-4345-9F52-A46C75F77E42}" destId="{1F121AB4-D84A-4DEE-9BB6-A4B2ADE2ABC0}" srcOrd="0" destOrd="0" presId="urn:microsoft.com/office/officeart/2011/layout/TabList"/>
    <dgm:cxn modelId="{F233686E-7EE7-489F-96BC-27715BFE6AE8}" type="presParOf" srcId="{A1FD858A-1BBF-4345-9F52-A46C75F77E42}" destId="{58A61FDC-0B0C-4D2B-BAF2-D195753EA4D8}" srcOrd="1" destOrd="0" presId="urn:microsoft.com/office/officeart/2011/layout/TabList"/>
    <dgm:cxn modelId="{4C96CEE3-7522-4689-BB84-70C6DB0570C6}" type="presParOf" srcId="{A1FD858A-1BBF-4345-9F52-A46C75F77E42}" destId="{FB5F1D1B-5C56-4D37-A03C-D7E2DFA6A761}" srcOrd="2" destOrd="0" presId="urn:microsoft.com/office/officeart/2011/layout/TabList"/>
    <dgm:cxn modelId="{D0AD024A-CDA3-40BC-B712-F14BFBAA2B73}" type="presParOf" srcId="{6DCD30EB-6319-4DD7-8606-5F6F88485324}" destId="{45278BD0-7892-4C7B-AB90-4E5D28B50DEE}" srcOrd="5" destOrd="0" presId="urn:microsoft.com/office/officeart/2011/layout/TabList"/>
    <dgm:cxn modelId="{45085F1F-D04C-4971-8610-C5F41B719336}" type="presParOf" srcId="{6DCD30EB-6319-4DD7-8606-5F6F88485324}" destId="{501EA662-14C2-4909-AD1B-90B00128BE89}" srcOrd="6" destOrd="0" presId="urn:microsoft.com/office/officeart/2011/layout/TabList"/>
    <dgm:cxn modelId="{A11D55AB-AA75-4FAB-9D70-88765845FE15}" type="presParOf" srcId="{501EA662-14C2-4909-AD1B-90B00128BE89}" destId="{D69ED301-1FFD-4A24-B23D-FDE5E1BB8BAF}" srcOrd="0" destOrd="0" presId="urn:microsoft.com/office/officeart/2011/layout/TabList"/>
    <dgm:cxn modelId="{3C0CD0EB-F74A-4641-89EE-EC29DECAE908}" type="presParOf" srcId="{501EA662-14C2-4909-AD1B-90B00128BE89}" destId="{3CC5CDC0-D726-4E3D-AF2B-985D1B37BFA7}" srcOrd="1" destOrd="0" presId="urn:microsoft.com/office/officeart/2011/layout/TabList"/>
    <dgm:cxn modelId="{EC92F5C3-2DF3-41AF-9151-E732BA0D96EE}" type="presParOf" srcId="{501EA662-14C2-4909-AD1B-90B00128BE89}" destId="{F1422337-3B9E-4FBF-A715-4833AC027BFA}"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EF6AB09-C8F9-48FD-BE10-D6360F1830BA}" type="doc">
      <dgm:prSet loTypeId="urn:microsoft.com/office/officeart/2005/8/layout/hList1" loCatId="list" qsTypeId="urn:microsoft.com/office/officeart/2005/8/quickstyle/simple2" qsCatId="simple" csTypeId="urn:microsoft.com/office/officeart/2005/8/colors/colorful5" csCatId="colorful" phldr="1"/>
      <dgm:spPr/>
      <dgm:t>
        <a:bodyPr/>
        <a:lstStyle/>
        <a:p>
          <a:endParaRPr lang="es-ES"/>
        </a:p>
      </dgm:t>
    </dgm:pt>
    <dgm:pt modelId="{48FC3B95-C1E6-4420-9D55-B176C305FEC3}">
      <dgm:prSet phldrT="[Texto]">
        <dgm:style>
          <a:lnRef idx="1">
            <a:schemeClr val="accent5"/>
          </a:lnRef>
          <a:fillRef idx="3">
            <a:schemeClr val="accent5"/>
          </a:fillRef>
          <a:effectRef idx="2">
            <a:schemeClr val="accent5"/>
          </a:effectRef>
          <a:fontRef idx="minor">
            <a:schemeClr val="lt1"/>
          </a:fontRef>
        </dgm:style>
      </dgm:prSet>
      <dgm:spPr/>
      <dgm:t>
        <a:bodyPr/>
        <a:lstStyle/>
        <a:p>
          <a:r>
            <a:rPr lang="es-ES" b="1" dirty="0" smtClean="0">
              <a:latin typeface="Bookman Old Style" panose="02050604050505020204" pitchFamily="18" charset="0"/>
            </a:rPr>
            <a:t>Fotografía ficción</a:t>
          </a:r>
          <a:endParaRPr lang="es-ES" b="1" dirty="0">
            <a:latin typeface="Bookman Old Style" panose="02050604050505020204" pitchFamily="18" charset="0"/>
          </a:endParaRPr>
        </a:p>
      </dgm:t>
    </dgm:pt>
    <dgm:pt modelId="{D25996CB-3BD2-4B3E-9C3A-3188843376D0}" type="parTrans" cxnId="{63DF5FCC-8D4A-452D-BF37-3AC343629B65}">
      <dgm:prSet/>
      <dgm:spPr/>
      <dgm:t>
        <a:bodyPr/>
        <a:lstStyle/>
        <a:p>
          <a:endParaRPr lang="es-ES"/>
        </a:p>
      </dgm:t>
    </dgm:pt>
    <dgm:pt modelId="{53890298-241C-4E37-81EB-2A0260C8ED9D}" type="sibTrans" cxnId="{63DF5FCC-8D4A-452D-BF37-3AC343629B65}">
      <dgm:prSet/>
      <dgm:spPr/>
      <dgm:t>
        <a:bodyPr/>
        <a:lstStyle/>
        <a:p>
          <a:endParaRPr lang="es-ES"/>
        </a:p>
      </dgm:t>
    </dgm:pt>
    <dgm:pt modelId="{E7067E64-05F9-433B-B1B4-B9DDA4A5794F}">
      <dgm:prSet phldrT="[Texto]"/>
      <dgm:spPr/>
      <dgm:t>
        <a:bodyPr anchor="ctr"/>
        <a:lstStyle/>
        <a:p>
          <a:pPr algn="ctr"/>
          <a:r>
            <a:rPr lang="es-ES_tradnl" dirty="0" smtClean="0">
              <a:latin typeface="Bookman Old Style" panose="02050604050505020204" pitchFamily="18" charset="0"/>
            </a:rPr>
            <a:t>La credibilidad deja de ser su gran virtud, es una realidad subjetiva</a:t>
          </a:r>
          <a:endParaRPr lang="es-ES" dirty="0">
            <a:latin typeface="Bookman Old Style" panose="02050604050505020204" pitchFamily="18" charset="0"/>
          </a:endParaRPr>
        </a:p>
      </dgm:t>
    </dgm:pt>
    <dgm:pt modelId="{E1473A17-5112-43BE-B93F-9A91F961B885}" type="parTrans" cxnId="{807DE4D9-7FCC-468D-BAF1-DF78CCCC6A03}">
      <dgm:prSet/>
      <dgm:spPr/>
      <dgm:t>
        <a:bodyPr/>
        <a:lstStyle/>
        <a:p>
          <a:endParaRPr lang="es-ES"/>
        </a:p>
      </dgm:t>
    </dgm:pt>
    <dgm:pt modelId="{C9DDFA9A-D372-4750-9130-52E52661BCC9}" type="sibTrans" cxnId="{807DE4D9-7FCC-468D-BAF1-DF78CCCC6A03}">
      <dgm:prSet/>
      <dgm:spPr/>
      <dgm:t>
        <a:bodyPr/>
        <a:lstStyle/>
        <a:p>
          <a:endParaRPr lang="es-ES"/>
        </a:p>
      </dgm:t>
    </dgm:pt>
    <dgm:pt modelId="{F9582FBE-C182-47AF-9BC3-48C339BF0DED}">
      <dgm:prSet phldrT="[Texto]">
        <dgm:style>
          <a:lnRef idx="1">
            <a:schemeClr val="accent6"/>
          </a:lnRef>
          <a:fillRef idx="3">
            <a:schemeClr val="accent6"/>
          </a:fillRef>
          <a:effectRef idx="2">
            <a:schemeClr val="accent6"/>
          </a:effectRef>
          <a:fontRef idx="minor">
            <a:schemeClr val="lt1"/>
          </a:fontRef>
        </dgm:style>
      </dgm:prSet>
      <dgm:spPr/>
      <dgm:t>
        <a:bodyPr/>
        <a:lstStyle/>
        <a:p>
          <a:r>
            <a:rPr lang="es-MX" b="1" dirty="0" smtClean="0">
              <a:latin typeface="Bookman Old Style" panose="02050604050505020204" pitchFamily="18" charset="0"/>
            </a:rPr>
            <a:t>Fotografía documental </a:t>
          </a:r>
          <a:endParaRPr lang="es-ES" dirty="0">
            <a:latin typeface="Bookman Old Style" panose="02050604050505020204" pitchFamily="18" charset="0"/>
          </a:endParaRPr>
        </a:p>
      </dgm:t>
    </dgm:pt>
    <dgm:pt modelId="{13FFE083-9350-4653-994F-7619868A63E2}" type="parTrans" cxnId="{205B8531-65A4-4BFF-BD56-4CC07AE74CBD}">
      <dgm:prSet/>
      <dgm:spPr/>
      <dgm:t>
        <a:bodyPr/>
        <a:lstStyle/>
        <a:p>
          <a:endParaRPr lang="es-ES"/>
        </a:p>
      </dgm:t>
    </dgm:pt>
    <dgm:pt modelId="{57011141-59B4-4F72-8C04-668B204EF8B4}" type="sibTrans" cxnId="{205B8531-65A4-4BFF-BD56-4CC07AE74CBD}">
      <dgm:prSet/>
      <dgm:spPr/>
      <dgm:t>
        <a:bodyPr/>
        <a:lstStyle/>
        <a:p>
          <a:endParaRPr lang="es-ES"/>
        </a:p>
      </dgm:t>
    </dgm:pt>
    <dgm:pt modelId="{AF534054-1568-4FE8-8C0A-3622667B23F6}">
      <dgm:prSet/>
      <dgm:spPr/>
      <dgm:t>
        <a:bodyPr anchor="ctr"/>
        <a:lstStyle/>
        <a:p>
          <a:pPr algn="ctr"/>
          <a:r>
            <a:rPr lang="es-MX" dirty="0" smtClean="0">
              <a:latin typeface="Bookman Old Style" panose="02050604050505020204" pitchFamily="18" charset="0"/>
            </a:rPr>
            <a:t>Los propios objetos dejan una huella de sí mismos en la imagen</a:t>
          </a:r>
          <a:endParaRPr lang="es-ES" dirty="0">
            <a:latin typeface="Bookman Old Style" panose="02050604050505020204" pitchFamily="18" charset="0"/>
          </a:endParaRPr>
        </a:p>
      </dgm:t>
    </dgm:pt>
    <dgm:pt modelId="{33E42FC6-A4EA-4F97-B1C3-73B1BF996046}" type="parTrans" cxnId="{4E3DF121-B3B9-40E7-A479-F54AED95DA28}">
      <dgm:prSet/>
      <dgm:spPr/>
      <dgm:t>
        <a:bodyPr/>
        <a:lstStyle/>
        <a:p>
          <a:endParaRPr lang="es-ES"/>
        </a:p>
      </dgm:t>
    </dgm:pt>
    <dgm:pt modelId="{D74F1D1D-1F0C-4192-923A-63ABF44EE4E4}" type="sibTrans" cxnId="{4E3DF121-B3B9-40E7-A479-F54AED95DA28}">
      <dgm:prSet/>
      <dgm:spPr/>
      <dgm:t>
        <a:bodyPr/>
        <a:lstStyle/>
        <a:p>
          <a:endParaRPr lang="es-ES"/>
        </a:p>
      </dgm:t>
    </dgm:pt>
    <dgm:pt modelId="{024608A2-3351-4A0A-9ADE-424EE20DC8FA}" type="pres">
      <dgm:prSet presAssocID="{3EF6AB09-C8F9-48FD-BE10-D6360F1830BA}" presName="Name0" presStyleCnt="0">
        <dgm:presLayoutVars>
          <dgm:dir/>
          <dgm:animLvl val="lvl"/>
          <dgm:resizeHandles val="exact"/>
        </dgm:presLayoutVars>
      </dgm:prSet>
      <dgm:spPr/>
      <dgm:t>
        <a:bodyPr/>
        <a:lstStyle/>
        <a:p>
          <a:endParaRPr lang="es-ES"/>
        </a:p>
      </dgm:t>
    </dgm:pt>
    <dgm:pt modelId="{1A78D3A4-FFB8-4C72-913F-F2C02426AFEB}" type="pres">
      <dgm:prSet presAssocID="{48FC3B95-C1E6-4420-9D55-B176C305FEC3}" presName="composite" presStyleCnt="0"/>
      <dgm:spPr/>
    </dgm:pt>
    <dgm:pt modelId="{8CC5160F-47B0-458E-A006-8DE93F293F15}" type="pres">
      <dgm:prSet presAssocID="{48FC3B95-C1E6-4420-9D55-B176C305FEC3}" presName="parTx" presStyleLbl="alignNode1" presStyleIdx="0" presStyleCnt="2">
        <dgm:presLayoutVars>
          <dgm:chMax val="0"/>
          <dgm:chPref val="0"/>
          <dgm:bulletEnabled val="1"/>
        </dgm:presLayoutVars>
      </dgm:prSet>
      <dgm:spPr/>
      <dgm:t>
        <a:bodyPr/>
        <a:lstStyle/>
        <a:p>
          <a:endParaRPr lang="es-ES"/>
        </a:p>
      </dgm:t>
    </dgm:pt>
    <dgm:pt modelId="{5A363AB8-5799-4549-BDB2-3DE94162387B}" type="pres">
      <dgm:prSet presAssocID="{48FC3B95-C1E6-4420-9D55-B176C305FEC3}" presName="desTx" presStyleLbl="alignAccFollowNode1" presStyleIdx="0" presStyleCnt="2">
        <dgm:presLayoutVars>
          <dgm:bulletEnabled val="1"/>
        </dgm:presLayoutVars>
      </dgm:prSet>
      <dgm:spPr/>
      <dgm:t>
        <a:bodyPr/>
        <a:lstStyle/>
        <a:p>
          <a:endParaRPr lang="es-ES"/>
        </a:p>
      </dgm:t>
    </dgm:pt>
    <dgm:pt modelId="{D6098428-5F9A-4C03-8F8E-6C76672EDD98}" type="pres">
      <dgm:prSet presAssocID="{53890298-241C-4E37-81EB-2A0260C8ED9D}" presName="space" presStyleCnt="0"/>
      <dgm:spPr/>
    </dgm:pt>
    <dgm:pt modelId="{0297B883-0628-4CDB-9081-2E1BFD73955F}" type="pres">
      <dgm:prSet presAssocID="{F9582FBE-C182-47AF-9BC3-48C339BF0DED}" presName="composite" presStyleCnt="0"/>
      <dgm:spPr/>
    </dgm:pt>
    <dgm:pt modelId="{6DD6D016-C7BD-4ADC-BB16-FA289C14A00E}" type="pres">
      <dgm:prSet presAssocID="{F9582FBE-C182-47AF-9BC3-48C339BF0DED}" presName="parTx" presStyleLbl="alignNode1" presStyleIdx="1" presStyleCnt="2">
        <dgm:presLayoutVars>
          <dgm:chMax val="0"/>
          <dgm:chPref val="0"/>
          <dgm:bulletEnabled val="1"/>
        </dgm:presLayoutVars>
      </dgm:prSet>
      <dgm:spPr/>
      <dgm:t>
        <a:bodyPr/>
        <a:lstStyle/>
        <a:p>
          <a:endParaRPr lang="es-ES"/>
        </a:p>
      </dgm:t>
    </dgm:pt>
    <dgm:pt modelId="{07D1EEC7-BA15-4C3F-AAD5-2DE10D42C7A8}" type="pres">
      <dgm:prSet presAssocID="{F9582FBE-C182-47AF-9BC3-48C339BF0DED}" presName="desTx" presStyleLbl="alignAccFollowNode1" presStyleIdx="1" presStyleCnt="2">
        <dgm:presLayoutVars>
          <dgm:bulletEnabled val="1"/>
        </dgm:presLayoutVars>
      </dgm:prSet>
      <dgm:spPr/>
      <dgm:t>
        <a:bodyPr/>
        <a:lstStyle/>
        <a:p>
          <a:endParaRPr lang="es-ES"/>
        </a:p>
      </dgm:t>
    </dgm:pt>
  </dgm:ptLst>
  <dgm:cxnLst>
    <dgm:cxn modelId="{F2558861-6673-420E-B552-B856797CCCE6}" type="presOf" srcId="{F9582FBE-C182-47AF-9BC3-48C339BF0DED}" destId="{6DD6D016-C7BD-4ADC-BB16-FA289C14A00E}" srcOrd="0" destOrd="0" presId="urn:microsoft.com/office/officeart/2005/8/layout/hList1"/>
    <dgm:cxn modelId="{94F6B0D5-9073-423E-AA16-BDB34239FED9}" type="presOf" srcId="{3EF6AB09-C8F9-48FD-BE10-D6360F1830BA}" destId="{024608A2-3351-4A0A-9ADE-424EE20DC8FA}" srcOrd="0" destOrd="0" presId="urn:microsoft.com/office/officeart/2005/8/layout/hList1"/>
    <dgm:cxn modelId="{63DF5FCC-8D4A-452D-BF37-3AC343629B65}" srcId="{3EF6AB09-C8F9-48FD-BE10-D6360F1830BA}" destId="{48FC3B95-C1E6-4420-9D55-B176C305FEC3}" srcOrd="0" destOrd="0" parTransId="{D25996CB-3BD2-4B3E-9C3A-3188843376D0}" sibTransId="{53890298-241C-4E37-81EB-2A0260C8ED9D}"/>
    <dgm:cxn modelId="{807DE4D9-7FCC-468D-BAF1-DF78CCCC6A03}" srcId="{48FC3B95-C1E6-4420-9D55-B176C305FEC3}" destId="{E7067E64-05F9-433B-B1B4-B9DDA4A5794F}" srcOrd="0" destOrd="0" parTransId="{E1473A17-5112-43BE-B93F-9A91F961B885}" sibTransId="{C9DDFA9A-D372-4750-9130-52E52661BCC9}"/>
    <dgm:cxn modelId="{205B8531-65A4-4BFF-BD56-4CC07AE74CBD}" srcId="{3EF6AB09-C8F9-48FD-BE10-D6360F1830BA}" destId="{F9582FBE-C182-47AF-9BC3-48C339BF0DED}" srcOrd="1" destOrd="0" parTransId="{13FFE083-9350-4653-994F-7619868A63E2}" sibTransId="{57011141-59B4-4F72-8C04-668B204EF8B4}"/>
    <dgm:cxn modelId="{4C4F1292-5C68-4DDE-BE75-4B2B0A0C8B37}" type="presOf" srcId="{E7067E64-05F9-433B-B1B4-B9DDA4A5794F}" destId="{5A363AB8-5799-4549-BDB2-3DE94162387B}" srcOrd="0" destOrd="0" presId="urn:microsoft.com/office/officeart/2005/8/layout/hList1"/>
    <dgm:cxn modelId="{7E0C6538-0460-4FBB-84E6-75E6E8264050}" type="presOf" srcId="{AF534054-1568-4FE8-8C0A-3622667B23F6}" destId="{07D1EEC7-BA15-4C3F-AAD5-2DE10D42C7A8}" srcOrd="0" destOrd="0" presId="urn:microsoft.com/office/officeart/2005/8/layout/hList1"/>
    <dgm:cxn modelId="{3A1FAD3A-1B1D-4E65-A306-3DA70EBF970E}" type="presOf" srcId="{48FC3B95-C1E6-4420-9D55-B176C305FEC3}" destId="{8CC5160F-47B0-458E-A006-8DE93F293F15}" srcOrd="0" destOrd="0" presId="urn:microsoft.com/office/officeart/2005/8/layout/hList1"/>
    <dgm:cxn modelId="{4E3DF121-B3B9-40E7-A479-F54AED95DA28}" srcId="{F9582FBE-C182-47AF-9BC3-48C339BF0DED}" destId="{AF534054-1568-4FE8-8C0A-3622667B23F6}" srcOrd="0" destOrd="0" parTransId="{33E42FC6-A4EA-4F97-B1C3-73B1BF996046}" sibTransId="{D74F1D1D-1F0C-4192-923A-63ABF44EE4E4}"/>
    <dgm:cxn modelId="{AF64988F-499D-4193-88A7-B9CF0C500BC8}" type="presParOf" srcId="{024608A2-3351-4A0A-9ADE-424EE20DC8FA}" destId="{1A78D3A4-FFB8-4C72-913F-F2C02426AFEB}" srcOrd="0" destOrd="0" presId="urn:microsoft.com/office/officeart/2005/8/layout/hList1"/>
    <dgm:cxn modelId="{F2C2B902-3A68-4331-826A-BF1D699B9A01}" type="presParOf" srcId="{1A78D3A4-FFB8-4C72-913F-F2C02426AFEB}" destId="{8CC5160F-47B0-458E-A006-8DE93F293F15}" srcOrd="0" destOrd="0" presId="urn:microsoft.com/office/officeart/2005/8/layout/hList1"/>
    <dgm:cxn modelId="{F399B2DF-5CAE-4D20-A7C4-FFD8F8FB827D}" type="presParOf" srcId="{1A78D3A4-FFB8-4C72-913F-F2C02426AFEB}" destId="{5A363AB8-5799-4549-BDB2-3DE94162387B}" srcOrd="1" destOrd="0" presId="urn:microsoft.com/office/officeart/2005/8/layout/hList1"/>
    <dgm:cxn modelId="{22EECCDB-E41F-47C1-8225-E41705DB4EF7}" type="presParOf" srcId="{024608A2-3351-4A0A-9ADE-424EE20DC8FA}" destId="{D6098428-5F9A-4C03-8F8E-6C76672EDD98}" srcOrd="1" destOrd="0" presId="urn:microsoft.com/office/officeart/2005/8/layout/hList1"/>
    <dgm:cxn modelId="{077B2557-040F-4DD6-9A5D-FA3F27724FB8}" type="presParOf" srcId="{024608A2-3351-4A0A-9ADE-424EE20DC8FA}" destId="{0297B883-0628-4CDB-9081-2E1BFD73955F}" srcOrd="2" destOrd="0" presId="urn:microsoft.com/office/officeart/2005/8/layout/hList1"/>
    <dgm:cxn modelId="{89939354-169B-4B4B-9BF5-29618D04D730}" type="presParOf" srcId="{0297B883-0628-4CDB-9081-2E1BFD73955F}" destId="{6DD6D016-C7BD-4ADC-BB16-FA289C14A00E}" srcOrd="0" destOrd="0" presId="urn:microsoft.com/office/officeart/2005/8/layout/hList1"/>
    <dgm:cxn modelId="{384C8425-CFAB-4209-B2C0-09D8D72A95D7}" type="presParOf" srcId="{0297B883-0628-4CDB-9081-2E1BFD73955F}" destId="{07D1EEC7-BA15-4C3F-AAD5-2DE10D42C7A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122660D-5308-40BB-BD75-ABD5F110C176}"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S"/>
        </a:p>
      </dgm:t>
    </dgm:pt>
    <dgm:pt modelId="{074AAA83-A983-4750-9582-34E383F8AC47}">
      <dgm:prSet phldrT="[Texto]">
        <dgm:style>
          <a:lnRef idx="1">
            <a:schemeClr val="accent1"/>
          </a:lnRef>
          <a:fillRef idx="3">
            <a:schemeClr val="accent1"/>
          </a:fillRef>
          <a:effectRef idx="2">
            <a:schemeClr val="accent1"/>
          </a:effectRef>
          <a:fontRef idx="minor">
            <a:schemeClr val="lt1"/>
          </a:fontRef>
        </dgm:style>
      </dgm:prSet>
      <dgm:spPr/>
      <dgm:t>
        <a:bodyPr/>
        <a:lstStyle/>
        <a:p>
          <a:pPr algn="ctr"/>
          <a:r>
            <a:rPr lang="es-MX" dirty="0" smtClean="0">
              <a:latin typeface="Bookman Old Style" panose="02050604050505020204" pitchFamily="18" charset="0"/>
            </a:rPr>
            <a:t>Cuando algún objeto nos sorprende a primera vista por su novedad o porque es muy distinto de los que conocimos hasta entonces o de los que nosotros suponíamos, se produce la admiración. </a:t>
          </a:r>
          <a:endParaRPr lang="es-ES" dirty="0">
            <a:latin typeface="Bookman Old Style" panose="02050604050505020204" pitchFamily="18" charset="0"/>
          </a:endParaRPr>
        </a:p>
      </dgm:t>
    </dgm:pt>
    <dgm:pt modelId="{E376D5F1-F997-41BF-8093-AD7B27752F3E}" type="parTrans" cxnId="{D758AE4B-6B4D-406D-A506-A53725114FC4}">
      <dgm:prSet/>
      <dgm:spPr/>
      <dgm:t>
        <a:bodyPr/>
        <a:lstStyle/>
        <a:p>
          <a:endParaRPr lang="es-ES"/>
        </a:p>
      </dgm:t>
    </dgm:pt>
    <dgm:pt modelId="{58DEB61B-B340-4FC7-BBD4-903B38B71E91}" type="sibTrans" cxnId="{D758AE4B-6B4D-406D-A506-A53725114FC4}">
      <dgm:prSet/>
      <dgm:spPr/>
      <dgm:t>
        <a:bodyPr/>
        <a:lstStyle/>
        <a:p>
          <a:endParaRPr lang="es-ES"/>
        </a:p>
      </dgm:t>
    </dgm:pt>
    <dgm:pt modelId="{2CBFE23F-365F-42B6-982F-AF72E0727AF3}">
      <dgm:prSet phldrT="[Texto]" custT="1"/>
      <dgm:spPr/>
      <dgm:t>
        <a:bodyPr anchor="ctr"/>
        <a:lstStyle/>
        <a:p>
          <a:pPr algn="just"/>
          <a:r>
            <a:rPr lang="es-MX" sz="2000" dirty="0" smtClean="0">
              <a:latin typeface="Bookman Old Style" panose="02050604050505020204" pitchFamily="18" charset="0"/>
            </a:rPr>
            <a:t>René Descartes. </a:t>
          </a:r>
          <a:r>
            <a:rPr lang="es-MX" sz="2000" i="1" dirty="0" smtClean="0">
              <a:latin typeface="Bookman Old Style" panose="02050604050505020204" pitchFamily="18" charset="0"/>
            </a:rPr>
            <a:t>De las pasiones en general y de la naturaleza del hombre (1). Parte segunda. Del número y orden de las pasiones y explicación de las seis primarias. Orden y enumeración de las pasiones</a:t>
          </a:r>
          <a:r>
            <a:rPr lang="es-MX" sz="2000" dirty="0" smtClean="0">
              <a:latin typeface="Bookman Old Style" panose="02050604050505020204" pitchFamily="18" charset="0"/>
            </a:rPr>
            <a:t>. [</a:t>
          </a:r>
          <a:r>
            <a:rPr lang="es-MX" sz="2000" dirty="0" err="1" smtClean="0">
              <a:latin typeface="Bookman Old Style" panose="02050604050505020204" pitchFamily="18" charset="0"/>
            </a:rPr>
            <a:t>s.p.</a:t>
          </a:r>
          <a:r>
            <a:rPr lang="es-MX" sz="2000" dirty="0" smtClean="0">
              <a:latin typeface="Bookman Old Style" panose="02050604050505020204" pitchFamily="18" charset="0"/>
            </a:rPr>
            <a:t>] 1649, p. 190.</a:t>
          </a:r>
          <a:endParaRPr lang="es-ES" sz="2000" dirty="0">
            <a:latin typeface="Bookman Old Style" panose="02050604050505020204" pitchFamily="18" charset="0"/>
          </a:endParaRPr>
        </a:p>
      </dgm:t>
    </dgm:pt>
    <dgm:pt modelId="{239E9459-8A80-445D-8727-6D94D6ACFA2B}" type="parTrans" cxnId="{3B9AFCF2-2DA3-4591-9A12-A0B77403D0F0}">
      <dgm:prSet/>
      <dgm:spPr/>
      <dgm:t>
        <a:bodyPr/>
        <a:lstStyle/>
        <a:p>
          <a:endParaRPr lang="es-ES"/>
        </a:p>
      </dgm:t>
    </dgm:pt>
    <dgm:pt modelId="{B0E00906-520E-4623-AC38-99C472CA9809}" type="sibTrans" cxnId="{3B9AFCF2-2DA3-4591-9A12-A0B77403D0F0}">
      <dgm:prSet/>
      <dgm:spPr/>
      <dgm:t>
        <a:bodyPr/>
        <a:lstStyle/>
        <a:p>
          <a:endParaRPr lang="es-ES"/>
        </a:p>
      </dgm:t>
    </dgm:pt>
    <dgm:pt modelId="{8F9E143F-67D7-42E6-9607-396CB2C06E13}" type="pres">
      <dgm:prSet presAssocID="{5122660D-5308-40BB-BD75-ABD5F110C176}" presName="Name0" presStyleCnt="0">
        <dgm:presLayoutVars>
          <dgm:dir/>
          <dgm:animLvl val="lvl"/>
          <dgm:resizeHandles/>
        </dgm:presLayoutVars>
      </dgm:prSet>
      <dgm:spPr/>
      <dgm:t>
        <a:bodyPr/>
        <a:lstStyle/>
        <a:p>
          <a:endParaRPr lang="es-ES"/>
        </a:p>
      </dgm:t>
    </dgm:pt>
    <dgm:pt modelId="{34536A9C-4114-4F71-A398-32BA1A0087D3}" type="pres">
      <dgm:prSet presAssocID="{074AAA83-A983-4750-9582-34E383F8AC47}" presName="linNode" presStyleCnt="0"/>
      <dgm:spPr/>
    </dgm:pt>
    <dgm:pt modelId="{29F12F14-7F89-4D4B-AB27-51381B2463E8}" type="pres">
      <dgm:prSet presAssocID="{074AAA83-A983-4750-9582-34E383F8AC47}" presName="parentShp" presStyleLbl="node1" presStyleIdx="0" presStyleCnt="1" custScaleX="196634">
        <dgm:presLayoutVars>
          <dgm:bulletEnabled val="1"/>
        </dgm:presLayoutVars>
      </dgm:prSet>
      <dgm:spPr/>
      <dgm:t>
        <a:bodyPr/>
        <a:lstStyle/>
        <a:p>
          <a:endParaRPr lang="es-ES"/>
        </a:p>
      </dgm:t>
    </dgm:pt>
    <dgm:pt modelId="{875FCBD0-75F8-4412-A5C2-763DAE6C370D}" type="pres">
      <dgm:prSet presAssocID="{074AAA83-A983-4750-9582-34E383F8AC47}" presName="childShp" presStyleLbl="bgAccFollowNode1" presStyleIdx="0" presStyleCnt="1">
        <dgm:presLayoutVars>
          <dgm:bulletEnabled val="1"/>
        </dgm:presLayoutVars>
      </dgm:prSet>
      <dgm:spPr/>
      <dgm:t>
        <a:bodyPr/>
        <a:lstStyle/>
        <a:p>
          <a:endParaRPr lang="es-ES"/>
        </a:p>
      </dgm:t>
    </dgm:pt>
  </dgm:ptLst>
  <dgm:cxnLst>
    <dgm:cxn modelId="{D758AE4B-6B4D-406D-A506-A53725114FC4}" srcId="{5122660D-5308-40BB-BD75-ABD5F110C176}" destId="{074AAA83-A983-4750-9582-34E383F8AC47}" srcOrd="0" destOrd="0" parTransId="{E376D5F1-F997-41BF-8093-AD7B27752F3E}" sibTransId="{58DEB61B-B340-4FC7-BBD4-903B38B71E91}"/>
    <dgm:cxn modelId="{3B9AFCF2-2DA3-4591-9A12-A0B77403D0F0}" srcId="{074AAA83-A983-4750-9582-34E383F8AC47}" destId="{2CBFE23F-365F-42B6-982F-AF72E0727AF3}" srcOrd="0" destOrd="0" parTransId="{239E9459-8A80-445D-8727-6D94D6ACFA2B}" sibTransId="{B0E00906-520E-4623-AC38-99C472CA9809}"/>
    <dgm:cxn modelId="{E2FB5BF7-C138-4643-8202-F617D4FED370}" type="presOf" srcId="{2CBFE23F-365F-42B6-982F-AF72E0727AF3}" destId="{875FCBD0-75F8-4412-A5C2-763DAE6C370D}" srcOrd="0" destOrd="0" presId="urn:microsoft.com/office/officeart/2005/8/layout/vList6"/>
    <dgm:cxn modelId="{F15CC2C9-54E4-4944-986D-6EA1C08F466F}" type="presOf" srcId="{5122660D-5308-40BB-BD75-ABD5F110C176}" destId="{8F9E143F-67D7-42E6-9607-396CB2C06E13}" srcOrd="0" destOrd="0" presId="urn:microsoft.com/office/officeart/2005/8/layout/vList6"/>
    <dgm:cxn modelId="{1B05F860-F723-482B-8EEA-C40F88004E10}" type="presOf" srcId="{074AAA83-A983-4750-9582-34E383F8AC47}" destId="{29F12F14-7F89-4D4B-AB27-51381B2463E8}" srcOrd="0" destOrd="0" presId="urn:microsoft.com/office/officeart/2005/8/layout/vList6"/>
    <dgm:cxn modelId="{0B63AB93-F9D8-4500-A7BB-A3828643D4E1}" type="presParOf" srcId="{8F9E143F-67D7-42E6-9607-396CB2C06E13}" destId="{34536A9C-4114-4F71-A398-32BA1A0087D3}" srcOrd="0" destOrd="0" presId="urn:microsoft.com/office/officeart/2005/8/layout/vList6"/>
    <dgm:cxn modelId="{F0FA9864-54EB-40BA-88CB-B40740567992}" type="presParOf" srcId="{34536A9C-4114-4F71-A398-32BA1A0087D3}" destId="{29F12F14-7F89-4D4B-AB27-51381B2463E8}" srcOrd="0" destOrd="0" presId="urn:microsoft.com/office/officeart/2005/8/layout/vList6"/>
    <dgm:cxn modelId="{32C049F8-03B2-4627-ADB1-3E3AE41C1BC2}" type="presParOf" srcId="{34536A9C-4114-4F71-A398-32BA1A0087D3}" destId="{875FCBD0-75F8-4412-A5C2-763DAE6C370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7B1F93A-365F-41DC-B086-4A216957BE2B}" type="doc">
      <dgm:prSet loTypeId="urn:microsoft.com/office/officeart/2009/3/layout/IncreasingArrowsProcess" loCatId="process" qsTypeId="urn:microsoft.com/office/officeart/2005/8/quickstyle/simple2" qsCatId="simple" csTypeId="urn:microsoft.com/office/officeart/2005/8/colors/colorful1" csCatId="colorful" phldr="1"/>
      <dgm:spPr/>
      <dgm:t>
        <a:bodyPr/>
        <a:lstStyle/>
        <a:p>
          <a:endParaRPr lang="es-ES"/>
        </a:p>
      </dgm:t>
    </dgm:pt>
    <dgm:pt modelId="{0EF9EC97-5B3E-463C-B882-94EBF2E8BD7A}">
      <dgm:prSet phldrT="[Texto]">
        <dgm:style>
          <a:lnRef idx="1">
            <a:schemeClr val="accent2"/>
          </a:lnRef>
          <a:fillRef idx="3">
            <a:schemeClr val="accent2"/>
          </a:fillRef>
          <a:effectRef idx="2">
            <a:schemeClr val="accent2"/>
          </a:effectRef>
          <a:fontRef idx="minor">
            <a:schemeClr val="lt1"/>
          </a:fontRef>
        </dgm:style>
      </dgm:prSet>
      <dgm:spPr/>
      <dgm:t>
        <a:bodyPr/>
        <a:lstStyle/>
        <a:p>
          <a:r>
            <a:rPr lang="es-MX" b="0" dirty="0" smtClean="0">
              <a:latin typeface="Bookman Old Style" panose="02050604050505020204" pitchFamily="18" charset="0"/>
            </a:rPr>
            <a:t>Joseph Lloyd Stephens y Frederick </a:t>
          </a:r>
          <a:r>
            <a:rPr lang="es-MX" b="0" dirty="0" err="1" smtClean="0">
              <a:latin typeface="Bookman Old Style" panose="02050604050505020204" pitchFamily="18" charset="0"/>
            </a:rPr>
            <a:t>Catherwood</a:t>
          </a:r>
          <a:endParaRPr lang="es-ES" b="0" dirty="0">
            <a:latin typeface="Bookman Old Style" panose="02050604050505020204" pitchFamily="18" charset="0"/>
          </a:endParaRPr>
        </a:p>
      </dgm:t>
    </dgm:pt>
    <dgm:pt modelId="{85D97D19-4362-46CE-9F42-68B1FCA8790E}" type="parTrans" cxnId="{92FE5D3F-1063-4B21-A73F-D891A0BC55F9}">
      <dgm:prSet/>
      <dgm:spPr/>
      <dgm:t>
        <a:bodyPr/>
        <a:lstStyle/>
        <a:p>
          <a:endParaRPr lang="es-ES"/>
        </a:p>
      </dgm:t>
    </dgm:pt>
    <dgm:pt modelId="{D72AB910-2B62-4DD8-8511-5D62321CE8B7}" type="sibTrans" cxnId="{92FE5D3F-1063-4B21-A73F-D891A0BC55F9}">
      <dgm:prSet/>
      <dgm:spPr/>
      <dgm:t>
        <a:bodyPr/>
        <a:lstStyle/>
        <a:p>
          <a:endParaRPr lang="es-ES"/>
        </a:p>
      </dgm:t>
    </dgm:pt>
    <dgm:pt modelId="{AFAD382E-3690-4D28-B270-A1BEBD5B9D54}">
      <dgm:prSet phldrT="[Texto]">
        <dgm:style>
          <a:lnRef idx="1">
            <a:schemeClr val="accent3"/>
          </a:lnRef>
          <a:fillRef idx="3">
            <a:schemeClr val="accent3"/>
          </a:fillRef>
          <a:effectRef idx="2">
            <a:schemeClr val="accent3"/>
          </a:effectRef>
          <a:fontRef idx="minor">
            <a:schemeClr val="lt1"/>
          </a:fontRef>
        </dgm:style>
      </dgm:prSet>
      <dgm:spPr/>
      <dgm:t>
        <a:bodyPr/>
        <a:lstStyle/>
        <a:p>
          <a:r>
            <a:rPr lang="es-MX" b="0" dirty="0" smtClean="0">
              <a:latin typeface="Bookman Old Style" panose="02050604050505020204" pitchFamily="18" charset="0"/>
            </a:rPr>
            <a:t>Claude-Joseph </a:t>
          </a:r>
          <a:r>
            <a:rPr lang="es-MX" b="0" dirty="0" err="1" smtClean="0">
              <a:latin typeface="Bookman Old Style" panose="02050604050505020204" pitchFamily="18" charset="0"/>
            </a:rPr>
            <a:t>Désiré</a:t>
          </a:r>
          <a:r>
            <a:rPr lang="es-MX" b="0" dirty="0" smtClean="0">
              <a:latin typeface="Bookman Old Style" panose="02050604050505020204" pitchFamily="18" charset="0"/>
            </a:rPr>
            <a:t> </a:t>
          </a:r>
          <a:r>
            <a:rPr lang="es-MX" b="0" dirty="0" err="1" smtClean="0">
              <a:latin typeface="Bookman Old Style" panose="02050604050505020204" pitchFamily="18" charset="0"/>
            </a:rPr>
            <a:t>Charnay</a:t>
          </a:r>
          <a:endParaRPr lang="es-ES" b="0" dirty="0">
            <a:latin typeface="Bookman Old Style" panose="02050604050505020204" pitchFamily="18" charset="0"/>
          </a:endParaRPr>
        </a:p>
      </dgm:t>
    </dgm:pt>
    <dgm:pt modelId="{24132FB5-C92B-4379-919F-133C6E9EF4CC}" type="parTrans" cxnId="{65820322-DA7E-43D1-B225-0F81CFC7842C}">
      <dgm:prSet/>
      <dgm:spPr/>
      <dgm:t>
        <a:bodyPr/>
        <a:lstStyle/>
        <a:p>
          <a:endParaRPr lang="es-ES"/>
        </a:p>
      </dgm:t>
    </dgm:pt>
    <dgm:pt modelId="{E375473B-CC22-4870-A833-F4989D093247}" type="sibTrans" cxnId="{65820322-DA7E-43D1-B225-0F81CFC7842C}">
      <dgm:prSet/>
      <dgm:spPr/>
      <dgm:t>
        <a:bodyPr/>
        <a:lstStyle/>
        <a:p>
          <a:endParaRPr lang="es-ES"/>
        </a:p>
      </dgm:t>
    </dgm:pt>
    <dgm:pt modelId="{1C44EAAB-370C-4600-8CEE-ED3FCD570007}">
      <dgm:prSet phldrT="[Texto]">
        <dgm:style>
          <a:lnRef idx="1">
            <a:schemeClr val="accent4"/>
          </a:lnRef>
          <a:fillRef idx="3">
            <a:schemeClr val="accent4"/>
          </a:fillRef>
          <a:effectRef idx="2">
            <a:schemeClr val="accent4"/>
          </a:effectRef>
          <a:fontRef idx="minor">
            <a:schemeClr val="lt1"/>
          </a:fontRef>
        </dgm:style>
      </dgm:prSet>
      <dgm:spPr/>
      <dgm:t>
        <a:bodyPr/>
        <a:lstStyle/>
        <a:p>
          <a:r>
            <a:rPr lang="es-MX" b="0" dirty="0" smtClean="0">
              <a:latin typeface="Bookman Old Style" panose="02050604050505020204" pitchFamily="18" charset="0"/>
            </a:rPr>
            <a:t>Alice y </a:t>
          </a:r>
          <a:r>
            <a:rPr lang="es-MX" b="0" dirty="0" err="1" smtClean="0">
              <a:latin typeface="Bookman Old Style" panose="02050604050505020204" pitchFamily="18" charset="0"/>
            </a:rPr>
            <a:t>Augustus</a:t>
          </a:r>
          <a:r>
            <a:rPr lang="es-MX" b="0" dirty="0" smtClean="0">
              <a:latin typeface="Bookman Old Style" panose="02050604050505020204" pitchFamily="18" charset="0"/>
            </a:rPr>
            <a:t> Le </a:t>
          </a:r>
          <a:r>
            <a:rPr lang="es-MX" b="0" dirty="0" err="1" smtClean="0">
              <a:latin typeface="Bookman Old Style" panose="02050604050505020204" pitchFamily="18" charset="0"/>
            </a:rPr>
            <a:t>Plongeon</a:t>
          </a:r>
          <a:endParaRPr lang="es-ES" b="0" dirty="0">
            <a:latin typeface="Bookman Old Style" panose="02050604050505020204" pitchFamily="18" charset="0"/>
          </a:endParaRPr>
        </a:p>
      </dgm:t>
    </dgm:pt>
    <dgm:pt modelId="{06762147-23D2-4597-81FE-A42539839BF8}" type="parTrans" cxnId="{FBDFCF5A-35C8-4B3B-AAAF-D08EE14DFC42}">
      <dgm:prSet/>
      <dgm:spPr/>
      <dgm:t>
        <a:bodyPr/>
        <a:lstStyle/>
        <a:p>
          <a:endParaRPr lang="es-ES"/>
        </a:p>
      </dgm:t>
    </dgm:pt>
    <dgm:pt modelId="{5170FC78-6E89-46FB-8296-ADF7690ADB04}" type="sibTrans" cxnId="{FBDFCF5A-35C8-4B3B-AAAF-D08EE14DFC42}">
      <dgm:prSet/>
      <dgm:spPr/>
      <dgm:t>
        <a:bodyPr/>
        <a:lstStyle/>
        <a:p>
          <a:endParaRPr lang="es-ES"/>
        </a:p>
      </dgm:t>
    </dgm:pt>
    <dgm:pt modelId="{4074944D-5CC0-4CFD-862D-67B09B5A40EF}">
      <dgm:prSet phldrT="[Texto]">
        <dgm:style>
          <a:lnRef idx="1">
            <a:schemeClr val="accent5"/>
          </a:lnRef>
          <a:fillRef idx="3">
            <a:schemeClr val="accent5"/>
          </a:fillRef>
          <a:effectRef idx="2">
            <a:schemeClr val="accent5"/>
          </a:effectRef>
          <a:fontRef idx="minor">
            <a:schemeClr val="lt1"/>
          </a:fontRef>
        </dgm:style>
      </dgm:prSet>
      <dgm:spPr/>
      <dgm:t>
        <a:bodyPr/>
        <a:lstStyle/>
        <a:p>
          <a:r>
            <a:rPr lang="es-MX" b="0" dirty="0" err="1" smtClean="0">
              <a:latin typeface="Bookman Old Style" panose="02050604050505020204" pitchFamily="18" charset="0"/>
            </a:rPr>
            <a:t>Teobert</a:t>
          </a:r>
          <a:r>
            <a:rPr lang="es-MX" b="0" dirty="0" smtClean="0">
              <a:latin typeface="Bookman Old Style" panose="02050604050505020204" pitchFamily="18" charset="0"/>
            </a:rPr>
            <a:t> </a:t>
          </a:r>
          <a:r>
            <a:rPr lang="es-MX" b="0" dirty="0" err="1" smtClean="0">
              <a:latin typeface="Bookman Old Style" panose="02050604050505020204" pitchFamily="18" charset="0"/>
            </a:rPr>
            <a:t>Maler</a:t>
          </a:r>
          <a:r>
            <a:rPr lang="es-MX" b="0" dirty="0" smtClean="0">
              <a:latin typeface="Bookman Old Style" panose="02050604050505020204" pitchFamily="18" charset="0"/>
            </a:rPr>
            <a:t> </a:t>
          </a:r>
          <a:endParaRPr lang="es-ES" b="0" dirty="0">
            <a:latin typeface="Bookman Old Style" panose="02050604050505020204" pitchFamily="18" charset="0"/>
          </a:endParaRPr>
        </a:p>
      </dgm:t>
    </dgm:pt>
    <dgm:pt modelId="{FEEA9237-E5D7-439E-B400-157FE61E1F97}" type="parTrans" cxnId="{EF0D1922-C865-47AD-966B-272FF0B54CEF}">
      <dgm:prSet/>
      <dgm:spPr/>
      <dgm:t>
        <a:bodyPr/>
        <a:lstStyle/>
        <a:p>
          <a:endParaRPr lang="es-ES"/>
        </a:p>
      </dgm:t>
    </dgm:pt>
    <dgm:pt modelId="{38662C9E-5853-4CB5-9B4D-497888C472BC}" type="sibTrans" cxnId="{EF0D1922-C865-47AD-966B-272FF0B54CEF}">
      <dgm:prSet/>
      <dgm:spPr/>
      <dgm:t>
        <a:bodyPr/>
        <a:lstStyle/>
        <a:p>
          <a:endParaRPr lang="es-ES"/>
        </a:p>
      </dgm:t>
    </dgm:pt>
    <dgm:pt modelId="{4EEEA49C-71DC-406A-9E64-293BEF126FBF}" type="pres">
      <dgm:prSet presAssocID="{17B1F93A-365F-41DC-B086-4A216957BE2B}" presName="Name0" presStyleCnt="0">
        <dgm:presLayoutVars>
          <dgm:chMax val="5"/>
          <dgm:chPref val="5"/>
          <dgm:dir/>
          <dgm:animLvl val="lvl"/>
        </dgm:presLayoutVars>
      </dgm:prSet>
      <dgm:spPr/>
      <dgm:t>
        <a:bodyPr/>
        <a:lstStyle/>
        <a:p>
          <a:endParaRPr lang="es-ES"/>
        </a:p>
      </dgm:t>
    </dgm:pt>
    <dgm:pt modelId="{F3D0BC43-1527-443C-97D3-F37F1A523968}" type="pres">
      <dgm:prSet presAssocID="{0EF9EC97-5B3E-463C-B882-94EBF2E8BD7A}" presName="parentText1" presStyleLbl="node1" presStyleIdx="0" presStyleCnt="4" custScaleX="87379" custScaleY="251681" custLinFactNeighborX="-157" custLinFactNeighborY="-33627">
        <dgm:presLayoutVars>
          <dgm:chMax/>
          <dgm:chPref val="3"/>
          <dgm:bulletEnabled val="1"/>
        </dgm:presLayoutVars>
      </dgm:prSet>
      <dgm:spPr/>
      <dgm:t>
        <a:bodyPr/>
        <a:lstStyle/>
        <a:p>
          <a:endParaRPr lang="es-ES"/>
        </a:p>
      </dgm:t>
    </dgm:pt>
    <dgm:pt modelId="{C1D043ED-876D-480E-823E-3A9CDDB765F5}" type="pres">
      <dgm:prSet presAssocID="{AFAD382E-3690-4D28-B270-A1BEBD5B9D54}" presName="parentText2" presStyleLbl="node1" presStyleIdx="1" presStyleCnt="4" custScaleX="109602" custScaleY="164057" custLinFactNeighborX="-4699" custLinFactNeighborY="1887">
        <dgm:presLayoutVars>
          <dgm:chMax/>
          <dgm:chPref val="3"/>
          <dgm:bulletEnabled val="1"/>
        </dgm:presLayoutVars>
      </dgm:prSet>
      <dgm:spPr/>
      <dgm:t>
        <a:bodyPr/>
        <a:lstStyle/>
        <a:p>
          <a:endParaRPr lang="es-ES"/>
        </a:p>
      </dgm:t>
    </dgm:pt>
    <dgm:pt modelId="{B3C32FC4-38E7-4EA6-B507-BA8A29CA163F}" type="pres">
      <dgm:prSet presAssocID="{1C44EAAB-370C-4600-8CEE-ED3FCD570007}" presName="parentText3" presStyleLbl="node1" presStyleIdx="2" presStyleCnt="4" custScaleX="122253" custScaleY="149316" custLinFactNeighborX="-1026" custLinFactNeighborY="22305">
        <dgm:presLayoutVars>
          <dgm:chMax/>
          <dgm:chPref val="3"/>
          <dgm:bulletEnabled val="1"/>
        </dgm:presLayoutVars>
      </dgm:prSet>
      <dgm:spPr/>
      <dgm:t>
        <a:bodyPr/>
        <a:lstStyle/>
        <a:p>
          <a:endParaRPr lang="es-ES"/>
        </a:p>
      </dgm:t>
    </dgm:pt>
    <dgm:pt modelId="{8B37A610-4344-442B-A366-CDD662349278}" type="pres">
      <dgm:prSet presAssocID="{4074944D-5CC0-4CFD-862D-67B09B5A40EF}" presName="parentText4" presStyleLbl="node1" presStyleIdx="3" presStyleCnt="4" custScaleX="127690" custScaleY="121634" custLinFactNeighborX="6103" custLinFactNeighborY="33627">
        <dgm:presLayoutVars>
          <dgm:chMax/>
          <dgm:chPref val="3"/>
          <dgm:bulletEnabled val="1"/>
        </dgm:presLayoutVars>
      </dgm:prSet>
      <dgm:spPr/>
      <dgm:t>
        <a:bodyPr/>
        <a:lstStyle/>
        <a:p>
          <a:endParaRPr lang="es-ES"/>
        </a:p>
      </dgm:t>
    </dgm:pt>
  </dgm:ptLst>
  <dgm:cxnLst>
    <dgm:cxn modelId="{8CDD1531-B92C-43ED-BEA0-B4E6F4409136}" type="presOf" srcId="{1C44EAAB-370C-4600-8CEE-ED3FCD570007}" destId="{B3C32FC4-38E7-4EA6-B507-BA8A29CA163F}" srcOrd="0" destOrd="0" presId="urn:microsoft.com/office/officeart/2009/3/layout/IncreasingArrowsProcess"/>
    <dgm:cxn modelId="{65820322-DA7E-43D1-B225-0F81CFC7842C}" srcId="{17B1F93A-365F-41DC-B086-4A216957BE2B}" destId="{AFAD382E-3690-4D28-B270-A1BEBD5B9D54}" srcOrd="1" destOrd="0" parTransId="{24132FB5-C92B-4379-919F-133C6E9EF4CC}" sibTransId="{E375473B-CC22-4870-A833-F4989D093247}"/>
    <dgm:cxn modelId="{7534C570-15F9-4765-9A1F-1A6F4B186870}" type="presOf" srcId="{AFAD382E-3690-4D28-B270-A1BEBD5B9D54}" destId="{C1D043ED-876D-480E-823E-3A9CDDB765F5}" srcOrd="0" destOrd="0" presId="urn:microsoft.com/office/officeart/2009/3/layout/IncreasingArrowsProcess"/>
    <dgm:cxn modelId="{1D01A29F-B3CF-4B21-B469-DE39F7F765C2}" type="presOf" srcId="{17B1F93A-365F-41DC-B086-4A216957BE2B}" destId="{4EEEA49C-71DC-406A-9E64-293BEF126FBF}" srcOrd="0" destOrd="0" presId="urn:microsoft.com/office/officeart/2009/3/layout/IncreasingArrowsProcess"/>
    <dgm:cxn modelId="{B97E5B94-48A4-4FAD-9A39-8A817A1ABCD8}" type="presOf" srcId="{0EF9EC97-5B3E-463C-B882-94EBF2E8BD7A}" destId="{F3D0BC43-1527-443C-97D3-F37F1A523968}" srcOrd="0" destOrd="0" presId="urn:microsoft.com/office/officeart/2009/3/layout/IncreasingArrowsProcess"/>
    <dgm:cxn modelId="{FBDFCF5A-35C8-4B3B-AAAF-D08EE14DFC42}" srcId="{17B1F93A-365F-41DC-B086-4A216957BE2B}" destId="{1C44EAAB-370C-4600-8CEE-ED3FCD570007}" srcOrd="2" destOrd="0" parTransId="{06762147-23D2-4597-81FE-A42539839BF8}" sibTransId="{5170FC78-6E89-46FB-8296-ADF7690ADB04}"/>
    <dgm:cxn modelId="{92FE5D3F-1063-4B21-A73F-D891A0BC55F9}" srcId="{17B1F93A-365F-41DC-B086-4A216957BE2B}" destId="{0EF9EC97-5B3E-463C-B882-94EBF2E8BD7A}" srcOrd="0" destOrd="0" parTransId="{85D97D19-4362-46CE-9F42-68B1FCA8790E}" sibTransId="{D72AB910-2B62-4DD8-8511-5D62321CE8B7}"/>
    <dgm:cxn modelId="{8483382C-D29D-4C45-AB24-4058797ABC0F}" type="presOf" srcId="{4074944D-5CC0-4CFD-862D-67B09B5A40EF}" destId="{8B37A610-4344-442B-A366-CDD662349278}" srcOrd="0" destOrd="0" presId="urn:microsoft.com/office/officeart/2009/3/layout/IncreasingArrowsProcess"/>
    <dgm:cxn modelId="{EF0D1922-C865-47AD-966B-272FF0B54CEF}" srcId="{17B1F93A-365F-41DC-B086-4A216957BE2B}" destId="{4074944D-5CC0-4CFD-862D-67B09B5A40EF}" srcOrd="3" destOrd="0" parTransId="{FEEA9237-E5D7-439E-B400-157FE61E1F97}" sibTransId="{38662C9E-5853-4CB5-9B4D-497888C472BC}"/>
    <dgm:cxn modelId="{83585E64-1840-44F5-A508-D628AAC41ECE}" type="presParOf" srcId="{4EEEA49C-71DC-406A-9E64-293BEF126FBF}" destId="{F3D0BC43-1527-443C-97D3-F37F1A523968}" srcOrd="0" destOrd="0" presId="urn:microsoft.com/office/officeart/2009/3/layout/IncreasingArrowsProcess"/>
    <dgm:cxn modelId="{0393DDB0-8B36-43EF-AA02-329C0460A60D}" type="presParOf" srcId="{4EEEA49C-71DC-406A-9E64-293BEF126FBF}" destId="{C1D043ED-876D-480E-823E-3A9CDDB765F5}" srcOrd="1" destOrd="0" presId="urn:microsoft.com/office/officeart/2009/3/layout/IncreasingArrowsProcess"/>
    <dgm:cxn modelId="{4E475190-B2A8-476C-B5C1-F4030C76D6B0}" type="presParOf" srcId="{4EEEA49C-71DC-406A-9E64-293BEF126FBF}" destId="{B3C32FC4-38E7-4EA6-B507-BA8A29CA163F}" srcOrd="2" destOrd="0" presId="urn:microsoft.com/office/officeart/2009/3/layout/IncreasingArrowsProcess"/>
    <dgm:cxn modelId="{D3DD6284-1C84-435F-9C6B-B57CA94C04E1}" type="presParOf" srcId="{4EEEA49C-71DC-406A-9E64-293BEF126FBF}" destId="{8B37A610-4344-442B-A366-CDD662349278}" srcOrd="3"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61FD445-CC33-4592-ACB2-082532320B99}" type="doc">
      <dgm:prSet loTypeId="urn:microsoft.com/office/officeart/2005/8/layout/hProcess9" loCatId="process" qsTypeId="urn:microsoft.com/office/officeart/2005/8/quickstyle/simple2" qsCatId="simple" csTypeId="urn:microsoft.com/office/officeart/2005/8/colors/accent1_4" csCatId="accent1" phldr="1"/>
      <dgm:spPr/>
    </dgm:pt>
    <dgm:pt modelId="{AA1BEBCF-FB70-4872-B316-D3A77FBA503C}">
      <dgm:prSet phldrT="[Texto]">
        <dgm:style>
          <a:lnRef idx="1">
            <a:schemeClr val="accent1"/>
          </a:lnRef>
          <a:fillRef idx="3">
            <a:schemeClr val="accent1"/>
          </a:fillRef>
          <a:effectRef idx="2">
            <a:schemeClr val="accent1"/>
          </a:effectRef>
          <a:fontRef idx="minor">
            <a:schemeClr val="lt1"/>
          </a:fontRef>
        </dgm:style>
      </dgm:prSet>
      <dgm:spPr/>
      <dgm:t>
        <a:bodyPr/>
        <a:lstStyle/>
        <a:p>
          <a:r>
            <a:rPr lang="es-ES" cap="small" baseline="0" dirty="0" smtClean="0">
              <a:latin typeface="Bookman Old Style" panose="02050604050505020204" pitchFamily="18" charset="0"/>
            </a:rPr>
            <a:t>Descubrir</a:t>
          </a:r>
          <a:endParaRPr lang="es-ES" cap="small" baseline="0" dirty="0">
            <a:latin typeface="Bookman Old Style" panose="02050604050505020204" pitchFamily="18" charset="0"/>
          </a:endParaRPr>
        </a:p>
      </dgm:t>
    </dgm:pt>
    <dgm:pt modelId="{6EED8EA0-5754-4A8C-B39F-D330554D59E0}" type="parTrans" cxnId="{D48BDED8-EE34-497F-84F9-A1DA954EE550}">
      <dgm:prSet/>
      <dgm:spPr/>
      <dgm:t>
        <a:bodyPr/>
        <a:lstStyle/>
        <a:p>
          <a:endParaRPr lang="es-ES"/>
        </a:p>
      </dgm:t>
    </dgm:pt>
    <dgm:pt modelId="{54FD9D29-F496-40D7-8761-B4B11C7883DD}" type="sibTrans" cxnId="{D48BDED8-EE34-497F-84F9-A1DA954EE550}">
      <dgm:prSet/>
      <dgm:spPr/>
      <dgm:t>
        <a:bodyPr/>
        <a:lstStyle/>
        <a:p>
          <a:endParaRPr lang="es-ES"/>
        </a:p>
      </dgm:t>
    </dgm:pt>
    <dgm:pt modelId="{005A0E89-7984-49BD-B66F-32CFD7DE7335}">
      <dgm:prSet phldrT="[Texto]">
        <dgm:style>
          <a:lnRef idx="1">
            <a:schemeClr val="accent1"/>
          </a:lnRef>
          <a:fillRef idx="2">
            <a:schemeClr val="accent1"/>
          </a:fillRef>
          <a:effectRef idx="1">
            <a:schemeClr val="accent1"/>
          </a:effectRef>
          <a:fontRef idx="minor">
            <a:schemeClr val="dk1"/>
          </a:fontRef>
        </dgm:style>
      </dgm:prSet>
      <dgm:spPr/>
      <dgm:t>
        <a:bodyPr/>
        <a:lstStyle/>
        <a:p>
          <a:r>
            <a:rPr lang="es-ES" cap="small" baseline="0" dirty="0" smtClean="0">
              <a:latin typeface="Bookman Old Style" panose="02050604050505020204" pitchFamily="18" charset="0"/>
            </a:rPr>
            <a:t>Limitaciones</a:t>
          </a:r>
          <a:endParaRPr lang="es-ES" cap="small" baseline="0" dirty="0">
            <a:latin typeface="Bookman Old Style" panose="02050604050505020204" pitchFamily="18" charset="0"/>
          </a:endParaRPr>
        </a:p>
      </dgm:t>
    </dgm:pt>
    <dgm:pt modelId="{CA072DFB-6A1E-43B2-BBED-0E679C6C7A81}" type="parTrans" cxnId="{96D8137F-893A-4848-BBE5-44BDBAEA1E47}">
      <dgm:prSet/>
      <dgm:spPr/>
      <dgm:t>
        <a:bodyPr/>
        <a:lstStyle/>
        <a:p>
          <a:endParaRPr lang="es-ES"/>
        </a:p>
      </dgm:t>
    </dgm:pt>
    <dgm:pt modelId="{E3D04A62-78B8-4122-B513-7D76206333C2}" type="sibTrans" cxnId="{96D8137F-893A-4848-BBE5-44BDBAEA1E47}">
      <dgm:prSet/>
      <dgm:spPr/>
      <dgm:t>
        <a:bodyPr/>
        <a:lstStyle/>
        <a:p>
          <a:endParaRPr lang="es-ES"/>
        </a:p>
      </dgm:t>
    </dgm:pt>
    <dgm:pt modelId="{5796ED26-595E-4AF4-9031-542968967FD1}">
      <dgm:prSet phldrT="[Texto]">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s-ES" cap="small" baseline="0" dirty="0" smtClean="0">
              <a:latin typeface="Bookman Old Style" panose="02050604050505020204" pitchFamily="18" charset="0"/>
            </a:rPr>
            <a:t>Daguerrotipo</a:t>
          </a:r>
          <a:endParaRPr lang="es-ES" cap="small" baseline="0" dirty="0">
            <a:latin typeface="Bookman Old Style" panose="02050604050505020204" pitchFamily="18" charset="0"/>
          </a:endParaRPr>
        </a:p>
      </dgm:t>
    </dgm:pt>
    <dgm:pt modelId="{7D3FD29D-9995-45EC-8E61-86FF3455D5C9}" type="parTrans" cxnId="{2384F06A-E73C-4AD1-80DC-48C5C70EE930}">
      <dgm:prSet/>
      <dgm:spPr/>
      <dgm:t>
        <a:bodyPr/>
        <a:lstStyle/>
        <a:p>
          <a:endParaRPr lang="es-ES"/>
        </a:p>
      </dgm:t>
    </dgm:pt>
    <dgm:pt modelId="{BB394CD1-6C80-402A-9150-6F4F4B512296}" type="sibTrans" cxnId="{2384F06A-E73C-4AD1-80DC-48C5C70EE930}">
      <dgm:prSet/>
      <dgm:spPr/>
      <dgm:t>
        <a:bodyPr/>
        <a:lstStyle/>
        <a:p>
          <a:endParaRPr lang="es-ES"/>
        </a:p>
      </dgm:t>
    </dgm:pt>
    <dgm:pt modelId="{CAB88391-60B8-4DCC-993E-D336F2078444}">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s-ES" cap="small" baseline="0" dirty="0" smtClean="0">
              <a:latin typeface="Bookman Old Style" panose="02050604050505020204" pitchFamily="18" charset="0"/>
            </a:rPr>
            <a:t>Diarios y libros</a:t>
          </a:r>
          <a:endParaRPr lang="es-ES" cap="small" baseline="0" dirty="0">
            <a:latin typeface="Bookman Old Style" panose="02050604050505020204" pitchFamily="18" charset="0"/>
          </a:endParaRPr>
        </a:p>
      </dgm:t>
    </dgm:pt>
    <dgm:pt modelId="{330D1021-D6B3-4D6E-8E41-8C7DA2F7FC14}" type="parTrans" cxnId="{CEBAB5FA-32F0-4F63-8E8A-07CF3395E912}">
      <dgm:prSet/>
      <dgm:spPr/>
      <dgm:t>
        <a:bodyPr/>
        <a:lstStyle/>
        <a:p>
          <a:endParaRPr lang="es-ES"/>
        </a:p>
      </dgm:t>
    </dgm:pt>
    <dgm:pt modelId="{54E17C67-3D42-4567-BEC7-9C7BA7BB0092}" type="sibTrans" cxnId="{CEBAB5FA-32F0-4F63-8E8A-07CF3395E912}">
      <dgm:prSet/>
      <dgm:spPr/>
      <dgm:t>
        <a:bodyPr/>
        <a:lstStyle/>
        <a:p>
          <a:endParaRPr lang="es-ES"/>
        </a:p>
      </dgm:t>
    </dgm:pt>
    <dgm:pt modelId="{6DDFA25C-B556-4635-9CB7-1662E48C3560}" type="pres">
      <dgm:prSet presAssocID="{861FD445-CC33-4592-ACB2-082532320B99}" presName="CompostProcess" presStyleCnt="0">
        <dgm:presLayoutVars>
          <dgm:dir/>
          <dgm:resizeHandles val="exact"/>
        </dgm:presLayoutVars>
      </dgm:prSet>
      <dgm:spPr/>
    </dgm:pt>
    <dgm:pt modelId="{A8E09AC4-8934-4F35-8469-91FE9CDC24B3}" type="pres">
      <dgm:prSet presAssocID="{861FD445-CC33-4592-ACB2-082532320B99}" presName="arrow" presStyleLbl="bgShp" presStyleIdx="0" presStyleCnt="1" custLinFactNeighborX="24" custLinFactNeighborY="-1134">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2B2A3C03-D4EF-4116-939B-0F363594553E}" type="pres">
      <dgm:prSet presAssocID="{861FD445-CC33-4592-ACB2-082532320B99}" presName="linearProcess" presStyleCnt="0"/>
      <dgm:spPr/>
    </dgm:pt>
    <dgm:pt modelId="{FE2BB65A-CAA1-4AF2-86B6-8ADAD5639C02}" type="pres">
      <dgm:prSet presAssocID="{AA1BEBCF-FB70-4872-B316-D3A77FBA503C}" presName="textNode" presStyleLbl="node1" presStyleIdx="0" presStyleCnt="4">
        <dgm:presLayoutVars>
          <dgm:bulletEnabled val="1"/>
        </dgm:presLayoutVars>
      </dgm:prSet>
      <dgm:spPr/>
      <dgm:t>
        <a:bodyPr/>
        <a:lstStyle/>
        <a:p>
          <a:endParaRPr lang="es-ES"/>
        </a:p>
      </dgm:t>
    </dgm:pt>
    <dgm:pt modelId="{AE6FE148-1725-42F9-A868-5E684C60C059}" type="pres">
      <dgm:prSet presAssocID="{54FD9D29-F496-40D7-8761-B4B11C7883DD}" presName="sibTrans" presStyleCnt="0"/>
      <dgm:spPr/>
    </dgm:pt>
    <dgm:pt modelId="{BE3C884E-F80F-474A-A5CC-D78ABA3C0907}" type="pres">
      <dgm:prSet presAssocID="{005A0E89-7984-49BD-B66F-32CFD7DE7335}" presName="textNode" presStyleLbl="node1" presStyleIdx="1" presStyleCnt="4">
        <dgm:presLayoutVars>
          <dgm:bulletEnabled val="1"/>
        </dgm:presLayoutVars>
      </dgm:prSet>
      <dgm:spPr/>
      <dgm:t>
        <a:bodyPr/>
        <a:lstStyle/>
        <a:p>
          <a:endParaRPr lang="es-ES"/>
        </a:p>
      </dgm:t>
    </dgm:pt>
    <dgm:pt modelId="{A710E36E-2796-483B-A07B-A6EC0D50E233}" type="pres">
      <dgm:prSet presAssocID="{E3D04A62-78B8-4122-B513-7D76206333C2}" presName="sibTrans" presStyleCnt="0"/>
      <dgm:spPr/>
    </dgm:pt>
    <dgm:pt modelId="{4854426A-8897-4F36-9AAA-0EEAEC44C7D1}" type="pres">
      <dgm:prSet presAssocID="{5796ED26-595E-4AF4-9031-542968967FD1}" presName="textNode" presStyleLbl="node1" presStyleIdx="2" presStyleCnt="4">
        <dgm:presLayoutVars>
          <dgm:bulletEnabled val="1"/>
        </dgm:presLayoutVars>
      </dgm:prSet>
      <dgm:spPr/>
      <dgm:t>
        <a:bodyPr/>
        <a:lstStyle/>
        <a:p>
          <a:endParaRPr lang="es-ES"/>
        </a:p>
      </dgm:t>
    </dgm:pt>
    <dgm:pt modelId="{3448B7B5-A90B-42CB-9F1D-A1C607D2010A}" type="pres">
      <dgm:prSet presAssocID="{BB394CD1-6C80-402A-9150-6F4F4B512296}" presName="sibTrans" presStyleCnt="0"/>
      <dgm:spPr/>
    </dgm:pt>
    <dgm:pt modelId="{C1A872D3-59DB-496D-9F59-BFF1DAAC7C49}" type="pres">
      <dgm:prSet presAssocID="{CAB88391-60B8-4DCC-993E-D336F2078444}" presName="textNode" presStyleLbl="node1" presStyleIdx="3" presStyleCnt="4">
        <dgm:presLayoutVars>
          <dgm:bulletEnabled val="1"/>
        </dgm:presLayoutVars>
      </dgm:prSet>
      <dgm:spPr/>
      <dgm:t>
        <a:bodyPr/>
        <a:lstStyle/>
        <a:p>
          <a:endParaRPr lang="es-ES"/>
        </a:p>
      </dgm:t>
    </dgm:pt>
  </dgm:ptLst>
  <dgm:cxnLst>
    <dgm:cxn modelId="{135C4F24-695C-4A9E-99C2-D8FFDFE76A96}" type="presOf" srcId="{5796ED26-595E-4AF4-9031-542968967FD1}" destId="{4854426A-8897-4F36-9AAA-0EEAEC44C7D1}" srcOrd="0" destOrd="0" presId="urn:microsoft.com/office/officeart/2005/8/layout/hProcess9"/>
    <dgm:cxn modelId="{1CB22962-DAD6-4162-B4C6-BE533F565DD7}" type="presOf" srcId="{AA1BEBCF-FB70-4872-B316-D3A77FBA503C}" destId="{FE2BB65A-CAA1-4AF2-86B6-8ADAD5639C02}" srcOrd="0" destOrd="0" presId="urn:microsoft.com/office/officeart/2005/8/layout/hProcess9"/>
    <dgm:cxn modelId="{2384F06A-E73C-4AD1-80DC-48C5C70EE930}" srcId="{861FD445-CC33-4592-ACB2-082532320B99}" destId="{5796ED26-595E-4AF4-9031-542968967FD1}" srcOrd="2" destOrd="0" parTransId="{7D3FD29D-9995-45EC-8E61-86FF3455D5C9}" sibTransId="{BB394CD1-6C80-402A-9150-6F4F4B512296}"/>
    <dgm:cxn modelId="{D48BDED8-EE34-497F-84F9-A1DA954EE550}" srcId="{861FD445-CC33-4592-ACB2-082532320B99}" destId="{AA1BEBCF-FB70-4872-B316-D3A77FBA503C}" srcOrd="0" destOrd="0" parTransId="{6EED8EA0-5754-4A8C-B39F-D330554D59E0}" sibTransId="{54FD9D29-F496-40D7-8761-B4B11C7883DD}"/>
    <dgm:cxn modelId="{C0820175-117A-46DA-A85F-C52EE262AD9D}" type="presOf" srcId="{005A0E89-7984-49BD-B66F-32CFD7DE7335}" destId="{BE3C884E-F80F-474A-A5CC-D78ABA3C0907}" srcOrd="0" destOrd="0" presId="urn:microsoft.com/office/officeart/2005/8/layout/hProcess9"/>
    <dgm:cxn modelId="{96D8137F-893A-4848-BBE5-44BDBAEA1E47}" srcId="{861FD445-CC33-4592-ACB2-082532320B99}" destId="{005A0E89-7984-49BD-B66F-32CFD7DE7335}" srcOrd="1" destOrd="0" parTransId="{CA072DFB-6A1E-43B2-BBED-0E679C6C7A81}" sibTransId="{E3D04A62-78B8-4122-B513-7D76206333C2}"/>
    <dgm:cxn modelId="{ACDBC74D-DD79-4210-85FD-85A3E0227C93}" type="presOf" srcId="{861FD445-CC33-4592-ACB2-082532320B99}" destId="{6DDFA25C-B556-4635-9CB7-1662E48C3560}" srcOrd="0" destOrd="0" presId="urn:microsoft.com/office/officeart/2005/8/layout/hProcess9"/>
    <dgm:cxn modelId="{CEBAB5FA-32F0-4F63-8E8A-07CF3395E912}" srcId="{861FD445-CC33-4592-ACB2-082532320B99}" destId="{CAB88391-60B8-4DCC-993E-D336F2078444}" srcOrd="3" destOrd="0" parTransId="{330D1021-D6B3-4D6E-8E41-8C7DA2F7FC14}" sibTransId="{54E17C67-3D42-4567-BEC7-9C7BA7BB0092}"/>
    <dgm:cxn modelId="{ACF901C5-7949-4F0E-A39D-7B76B1EB37A7}" type="presOf" srcId="{CAB88391-60B8-4DCC-993E-D336F2078444}" destId="{C1A872D3-59DB-496D-9F59-BFF1DAAC7C49}" srcOrd="0" destOrd="0" presId="urn:microsoft.com/office/officeart/2005/8/layout/hProcess9"/>
    <dgm:cxn modelId="{62F732C5-373B-4749-8420-13824240EE3A}" type="presParOf" srcId="{6DDFA25C-B556-4635-9CB7-1662E48C3560}" destId="{A8E09AC4-8934-4F35-8469-91FE9CDC24B3}" srcOrd="0" destOrd="0" presId="urn:microsoft.com/office/officeart/2005/8/layout/hProcess9"/>
    <dgm:cxn modelId="{5D552FAB-C1D7-4A6F-8D63-818F02C66FB6}" type="presParOf" srcId="{6DDFA25C-B556-4635-9CB7-1662E48C3560}" destId="{2B2A3C03-D4EF-4116-939B-0F363594553E}" srcOrd="1" destOrd="0" presId="urn:microsoft.com/office/officeart/2005/8/layout/hProcess9"/>
    <dgm:cxn modelId="{463A29FD-0439-47DC-8F2A-DBB5C539BA7E}" type="presParOf" srcId="{2B2A3C03-D4EF-4116-939B-0F363594553E}" destId="{FE2BB65A-CAA1-4AF2-86B6-8ADAD5639C02}" srcOrd="0" destOrd="0" presId="urn:microsoft.com/office/officeart/2005/8/layout/hProcess9"/>
    <dgm:cxn modelId="{83DD71DB-12CD-4CE6-98B8-D4EA5F2BCF84}" type="presParOf" srcId="{2B2A3C03-D4EF-4116-939B-0F363594553E}" destId="{AE6FE148-1725-42F9-A868-5E684C60C059}" srcOrd="1" destOrd="0" presId="urn:microsoft.com/office/officeart/2005/8/layout/hProcess9"/>
    <dgm:cxn modelId="{FA362026-88F5-46B6-80A8-DD18B6D7A3E4}" type="presParOf" srcId="{2B2A3C03-D4EF-4116-939B-0F363594553E}" destId="{BE3C884E-F80F-474A-A5CC-D78ABA3C0907}" srcOrd="2" destOrd="0" presId="urn:microsoft.com/office/officeart/2005/8/layout/hProcess9"/>
    <dgm:cxn modelId="{CC6788E9-53EC-4EFF-9C4F-A2ED403B0ABD}" type="presParOf" srcId="{2B2A3C03-D4EF-4116-939B-0F363594553E}" destId="{A710E36E-2796-483B-A07B-A6EC0D50E233}" srcOrd="3" destOrd="0" presId="urn:microsoft.com/office/officeart/2005/8/layout/hProcess9"/>
    <dgm:cxn modelId="{5A39B393-96D2-429D-A7FE-5AC2A615505A}" type="presParOf" srcId="{2B2A3C03-D4EF-4116-939B-0F363594553E}" destId="{4854426A-8897-4F36-9AAA-0EEAEC44C7D1}" srcOrd="4" destOrd="0" presId="urn:microsoft.com/office/officeart/2005/8/layout/hProcess9"/>
    <dgm:cxn modelId="{64175D13-CA84-4FDE-9789-9CF2AD64C878}" type="presParOf" srcId="{2B2A3C03-D4EF-4116-939B-0F363594553E}" destId="{3448B7B5-A90B-42CB-9F1D-A1C607D2010A}" srcOrd="5" destOrd="0" presId="urn:microsoft.com/office/officeart/2005/8/layout/hProcess9"/>
    <dgm:cxn modelId="{EEDDB397-30C9-4360-9DD5-ADC2B6E8B480}" type="presParOf" srcId="{2B2A3C03-D4EF-4116-939B-0F363594553E}" destId="{C1A872D3-59DB-496D-9F59-BFF1DAAC7C4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7B1F93A-365F-41DC-B086-4A216957BE2B}" type="doc">
      <dgm:prSet loTypeId="urn:microsoft.com/office/officeart/2009/3/layout/IncreasingArrowsProcess" loCatId="process" qsTypeId="urn:microsoft.com/office/officeart/2005/8/quickstyle/simple2" qsCatId="simple" csTypeId="urn:microsoft.com/office/officeart/2005/8/colors/colorful1" csCatId="colorful" phldr="1"/>
      <dgm:spPr/>
      <dgm:t>
        <a:bodyPr/>
        <a:lstStyle/>
        <a:p>
          <a:endParaRPr lang="es-ES"/>
        </a:p>
      </dgm:t>
    </dgm:pt>
    <dgm:pt modelId="{0EF9EC97-5B3E-463C-B882-94EBF2E8BD7A}">
      <dgm:prSet phldrT="[Texto]">
        <dgm:style>
          <a:lnRef idx="1">
            <a:schemeClr val="accent2"/>
          </a:lnRef>
          <a:fillRef idx="3">
            <a:schemeClr val="accent2"/>
          </a:fillRef>
          <a:effectRef idx="2">
            <a:schemeClr val="accent2"/>
          </a:effectRef>
          <a:fontRef idx="minor">
            <a:schemeClr val="lt1"/>
          </a:fontRef>
        </dgm:style>
      </dgm:prSet>
      <dgm:spPr/>
      <dgm:t>
        <a:bodyPr/>
        <a:lstStyle/>
        <a:p>
          <a:r>
            <a:rPr lang="es-MX" b="0" dirty="0" smtClean="0">
              <a:latin typeface="Bookman Old Style" panose="02050604050505020204" pitchFamily="18" charset="0"/>
            </a:rPr>
            <a:t>Agustín Víctor Casasola</a:t>
          </a:r>
          <a:endParaRPr lang="es-ES" b="0" dirty="0">
            <a:latin typeface="Bookman Old Style" panose="02050604050505020204" pitchFamily="18" charset="0"/>
          </a:endParaRPr>
        </a:p>
      </dgm:t>
    </dgm:pt>
    <dgm:pt modelId="{85D97D19-4362-46CE-9F42-68B1FCA8790E}" type="parTrans" cxnId="{92FE5D3F-1063-4B21-A73F-D891A0BC55F9}">
      <dgm:prSet/>
      <dgm:spPr/>
      <dgm:t>
        <a:bodyPr/>
        <a:lstStyle/>
        <a:p>
          <a:endParaRPr lang="es-ES"/>
        </a:p>
      </dgm:t>
    </dgm:pt>
    <dgm:pt modelId="{D72AB910-2B62-4DD8-8511-5D62321CE8B7}" type="sibTrans" cxnId="{92FE5D3F-1063-4B21-A73F-D891A0BC55F9}">
      <dgm:prSet/>
      <dgm:spPr/>
      <dgm:t>
        <a:bodyPr/>
        <a:lstStyle/>
        <a:p>
          <a:endParaRPr lang="es-ES"/>
        </a:p>
      </dgm:t>
    </dgm:pt>
    <dgm:pt modelId="{AFAD382E-3690-4D28-B270-A1BEBD5B9D54}">
      <dgm:prSet phldrT="[Texto]">
        <dgm:style>
          <a:lnRef idx="1">
            <a:schemeClr val="accent3"/>
          </a:lnRef>
          <a:fillRef idx="3">
            <a:schemeClr val="accent3"/>
          </a:fillRef>
          <a:effectRef idx="2">
            <a:schemeClr val="accent3"/>
          </a:effectRef>
          <a:fontRef idx="minor">
            <a:schemeClr val="lt1"/>
          </a:fontRef>
        </dgm:style>
      </dgm:prSet>
      <dgm:spPr/>
      <dgm:t>
        <a:bodyPr/>
        <a:lstStyle/>
        <a:p>
          <a:r>
            <a:rPr lang="es-MX" b="0" dirty="0" smtClean="0">
              <a:latin typeface="Bookman Old Style" panose="02050604050505020204" pitchFamily="18" charset="0"/>
            </a:rPr>
            <a:t>Guillermo (Wilhelm) Kahlo</a:t>
          </a:r>
          <a:endParaRPr lang="es-ES" b="0" dirty="0">
            <a:latin typeface="Bookman Old Style" panose="02050604050505020204" pitchFamily="18" charset="0"/>
          </a:endParaRPr>
        </a:p>
      </dgm:t>
    </dgm:pt>
    <dgm:pt modelId="{24132FB5-C92B-4379-919F-133C6E9EF4CC}" type="parTrans" cxnId="{65820322-DA7E-43D1-B225-0F81CFC7842C}">
      <dgm:prSet/>
      <dgm:spPr/>
      <dgm:t>
        <a:bodyPr/>
        <a:lstStyle/>
        <a:p>
          <a:endParaRPr lang="es-ES"/>
        </a:p>
      </dgm:t>
    </dgm:pt>
    <dgm:pt modelId="{E375473B-CC22-4870-A833-F4989D093247}" type="sibTrans" cxnId="{65820322-DA7E-43D1-B225-0F81CFC7842C}">
      <dgm:prSet/>
      <dgm:spPr/>
      <dgm:t>
        <a:bodyPr/>
        <a:lstStyle/>
        <a:p>
          <a:endParaRPr lang="es-ES"/>
        </a:p>
      </dgm:t>
    </dgm:pt>
    <dgm:pt modelId="{1C44EAAB-370C-4600-8CEE-ED3FCD570007}">
      <dgm:prSet phldrT="[Texto]">
        <dgm:style>
          <a:lnRef idx="1">
            <a:schemeClr val="accent4"/>
          </a:lnRef>
          <a:fillRef idx="3">
            <a:schemeClr val="accent4"/>
          </a:fillRef>
          <a:effectRef idx="2">
            <a:schemeClr val="accent4"/>
          </a:effectRef>
          <a:fontRef idx="minor">
            <a:schemeClr val="lt1"/>
          </a:fontRef>
        </dgm:style>
      </dgm:prSet>
      <dgm:spPr/>
      <dgm:t>
        <a:bodyPr/>
        <a:lstStyle/>
        <a:p>
          <a:r>
            <a:rPr lang="es-MX" b="0" dirty="0" smtClean="0">
              <a:latin typeface="Bookman Old Style" panose="02050604050505020204" pitchFamily="18" charset="0"/>
            </a:rPr>
            <a:t>Edward Weston</a:t>
          </a:r>
          <a:endParaRPr lang="es-ES" b="0" dirty="0">
            <a:latin typeface="Bookman Old Style" panose="02050604050505020204" pitchFamily="18" charset="0"/>
          </a:endParaRPr>
        </a:p>
      </dgm:t>
    </dgm:pt>
    <dgm:pt modelId="{06762147-23D2-4597-81FE-A42539839BF8}" type="parTrans" cxnId="{FBDFCF5A-35C8-4B3B-AAAF-D08EE14DFC42}">
      <dgm:prSet/>
      <dgm:spPr/>
      <dgm:t>
        <a:bodyPr/>
        <a:lstStyle/>
        <a:p>
          <a:endParaRPr lang="es-ES"/>
        </a:p>
      </dgm:t>
    </dgm:pt>
    <dgm:pt modelId="{5170FC78-6E89-46FB-8296-ADF7690ADB04}" type="sibTrans" cxnId="{FBDFCF5A-35C8-4B3B-AAAF-D08EE14DFC42}">
      <dgm:prSet/>
      <dgm:spPr/>
      <dgm:t>
        <a:bodyPr/>
        <a:lstStyle/>
        <a:p>
          <a:endParaRPr lang="es-ES"/>
        </a:p>
      </dgm:t>
    </dgm:pt>
    <dgm:pt modelId="{4074944D-5CC0-4CFD-862D-67B09B5A40EF}">
      <dgm:prSet phldrT="[Texto]">
        <dgm:style>
          <a:lnRef idx="1">
            <a:schemeClr val="accent5"/>
          </a:lnRef>
          <a:fillRef idx="3">
            <a:schemeClr val="accent5"/>
          </a:fillRef>
          <a:effectRef idx="2">
            <a:schemeClr val="accent5"/>
          </a:effectRef>
          <a:fontRef idx="minor">
            <a:schemeClr val="lt1"/>
          </a:fontRef>
        </dgm:style>
      </dgm:prSet>
      <dgm:spPr/>
      <dgm:t>
        <a:bodyPr/>
        <a:lstStyle/>
        <a:p>
          <a:r>
            <a:rPr lang="es-MX" b="0" dirty="0" smtClean="0">
              <a:latin typeface="Bookman Old Style" panose="02050604050505020204" pitchFamily="18" charset="0"/>
            </a:rPr>
            <a:t>Henri Cartier-</a:t>
          </a:r>
          <a:r>
            <a:rPr lang="es-MX" b="0" dirty="0" err="1" smtClean="0">
              <a:latin typeface="Bookman Old Style" panose="02050604050505020204" pitchFamily="18" charset="0"/>
            </a:rPr>
            <a:t>Bresson</a:t>
          </a:r>
          <a:endParaRPr lang="es-ES" b="0" dirty="0">
            <a:latin typeface="Bookman Old Style" panose="02050604050505020204" pitchFamily="18" charset="0"/>
          </a:endParaRPr>
        </a:p>
      </dgm:t>
    </dgm:pt>
    <dgm:pt modelId="{FEEA9237-E5D7-439E-B400-157FE61E1F97}" type="parTrans" cxnId="{EF0D1922-C865-47AD-966B-272FF0B54CEF}">
      <dgm:prSet/>
      <dgm:spPr/>
      <dgm:t>
        <a:bodyPr/>
        <a:lstStyle/>
        <a:p>
          <a:endParaRPr lang="es-ES"/>
        </a:p>
      </dgm:t>
    </dgm:pt>
    <dgm:pt modelId="{38662C9E-5853-4CB5-9B4D-497888C472BC}" type="sibTrans" cxnId="{EF0D1922-C865-47AD-966B-272FF0B54CEF}">
      <dgm:prSet/>
      <dgm:spPr/>
      <dgm:t>
        <a:bodyPr/>
        <a:lstStyle/>
        <a:p>
          <a:endParaRPr lang="es-ES"/>
        </a:p>
      </dgm:t>
    </dgm:pt>
    <dgm:pt modelId="{DA07670E-EB37-4568-9D12-DCBD9F8B0AA2}">
      <dgm:prSet phldrT="[Texto]">
        <dgm:style>
          <a:lnRef idx="1">
            <a:schemeClr val="accent1"/>
          </a:lnRef>
          <a:fillRef idx="3">
            <a:schemeClr val="accent1"/>
          </a:fillRef>
          <a:effectRef idx="2">
            <a:schemeClr val="accent1"/>
          </a:effectRef>
          <a:fontRef idx="minor">
            <a:schemeClr val="lt1"/>
          </a:fontRef>
        </dgm:style>
      </dgm:prSet>
      <dgm:spPr/>
      <dgm:t>
        <a:bodyPr/>
        <a:lstStyle/>
        <a:p>
          <a:r>
            <a:rPr lang="es-ES" b="0" dirty="0" smtClean="0">
              <a:latin typeface="Bookman Old Style" panose="02050604050505020204" pitchFamily="18" charset="0"/>
            </a:rPr>
            <a:t>Manuel Álvarez Bravo</a:t>
          </a:r>
          <a:endParaRPr lang="es-ES" b="0" dirty="0">
            <a:latin typeface="Bookman Old Style" panose="02050604050505020204" pitchFamily="18" charset="0"/>
          </a:endParaRPr>
        </a:p>
      </dgm:t>
    </dgm:pt>
    <dgm:pt modelId="{E729B0D4-11D0-4246-A41A-640BFEE41459}" type="parTrans" cxnId="{4883B72E-B3E8-485F-BB50-78C652328421}">
      <dgm:prSet/>
      <dgm:spPr/>
      <dgm:t>
        <a:bodyPr/>
        <a:lstStyle/>
        <a:p>
          <a:endParaRPr lang="es-ES"/>
        </a:p>
      </dgm:t>
    </dgm:pt>
    <dgm:pt modelId="{9C8B97E9-71A8-46CB-812C-E51D36EDC3E1}" type="sibTrans" cxnId="{4883B72E-B3E8-485F-BB50-78C652328421}">
      <dgm:prSet/>
      <dgm:spPr/>
      <dgm:t>
        <a:bodyPr/>
        <a:lstStyle/>
        <a:p>
          <a:endParaRPr lang="es-ES"/>
        </a:p>
      </dgm:t>
    </dgm:pt>
    <dgm:pt modelId="{4EEEA49C-71DC-406A-9E64-293BEF126FBF}" type="pres">
      <dgm:prSet presAssocID="{17B1F93A-365F-41DC-B086-4A216957BE2B}" presName="Name0" presStyleCnt="0">
        <dgm:presLayoutVars>
          <dgm:chMax val="5"/>
          <dgm:chPref val="5"/>
          <dgm:dir/>
          <dgm:animLvl val="lvl"/>
        </dgm:presLayoutVars>
      </dgm:prSet>
      <dgm:spPr/>
      <dgm:t>
        <a:bodyPr/>
        <a:lstStyle/>
        <a:p>
          <a:endParaRPr lang="es-ES"/>
        </a:p>
      </dgm:t>
    </dgm:pt>
    <dgm:pt modelId="{F3D0BC43-1527-443C-97D3-F37F1A523968}" type="pres">
      <dgm:prSet presAssocID="{0EF9EC97-5B3E-463C-B882-94EBF2E8BD7A}" presName="parentText1" presStyleLbl="node1" presStyleIdx="0" presStyleCnt="5" custScaleX="92706" custScaleY="146587" custLinFactNeighborX="-157" custLinFactNeighborY="-33627">
        <dgm:presLayoutVars>
          <dgm:chMax/>
          <dgm:chPref val="3"/>
          <dgm:bulletEnabled val="1"/>
        </dgm:presLayoutVars>
      </dgm:prSet>
      <dgm:spPr/>
      <dgm:t>
        <a:bodyPr/>
        <a:lstStyle/>
        <a:p>
          <a:endParaRPr lang="es-ES"/>
        </a:p>
      </dgm:t>
    </dgm:pt>
    <dgm:pt modelId="{C1D043ED-876D-480E-823E-3A9CDDB765F5}" type="pres">
      <dgm:prSet presAssocID="{AFAD382E-3690-4D28-B270-A1BEBD5B9D54}" presName="parentText2" presStyleLbl="node1" presStyleIdx="1" presStyleCnt="5" custScaleX="109602" custScaleY="164057" custLinFactNeighborX="-4699" custLinFactNeighborY="1887">
        <dgm:presLayoutVars>
          <dgm:chMax/>
          <dgm:chPref val="3"/>
          <dgm:bulletEnabled val="1"/>
        </dgm:presLayoutVars>
      </dgm:prSet>
      <dgm:spPr/>
      <dgm:t>
        <a:bodyPr/>
        <a:lstStyle/>
        <a:p>
          <a:endParaRPr lang="es-ES"/>
        </a:p>
      </dgm:t>
    </dgm:pt>
    <dgm:pt modelId="{B3C32FC4-38E7-4EA6-B507-BA8A29CA163F}" type="pres">
      <dgm:prSet presAssocID="{1C44EAAB-370C-4600-8CEE-ED3FCD570007}" presName="parentText3" presStyleLbl="node1" presStyleIdx="2" presStyleCnt="5" custScaleX="122253" custScaleY="149316" custLinFactNeighborX="-1026" custLinFactNeighborY="28717">
        <dgm:presLayoutVars>
          <dgm:chMax/>
          <dgm:chPref val="3"/>
          <dgm:bulletEnabled val="1"/>
        </dgm:presLayoutVars>
      </dgm:prSet>
      <dgm:spPr/>
      <dgm:t>
        <a:bodyPr/>
        <a:lstStyle/>
        <a:p>
          <a:endParaRPr lang="es-ES"/>
        </a:p>
      </dgm:t>
    </dgm:pt>
    <dgm:pt modelId="{8B37A610-4344-442B-A366-CDD662349278}" type="pres">
      <dgm:prSet presAssocID="{4074944D-5CC0-4CFD-862D-67B09B5A40EF}" presName="parentText4" presStyleLbl="node1" presStyleIdx="3" presStyleCnt="5" custScaleX="127690" custScaleY="121634" custLinFactNeighborX="6103" custLinFactNeighborY="33627">
        <dgm:presLayoutVars>
          <dgm:chMax/>
          <dgm:chPref val="3"/>
          <dgm:bulletEnabled val="1"/>
        </dgm:presLayoutVars>
      </dgm:prSet>
      <dgm:spPr/>
      <dgm:t>
        <a:bodyPr/>
        <a:lstStyle/>
        <a:p>
          <a:endParaRPr lang="es-ES"/>
        </a:p>
      </dgm:t>
    </dgm:pt>
    <dgm:pt modelId="{4D507000-B047-4516-A779-B91453FC3108}" type="pres">
      <dgm:prSet presAssocID="{DA07670E-EB37-4568-9D12-DCBD9F8B0AA2}" presName="parentText5" presStyleLbl="node1" presStyleIdx="4" presStyleCnt="5" custScaleX="156396" custScaleY="122232" custLinFactNeighborX="35872" custLinFactNeighborY="44147">
        <dgm:presLayoutVars>
          <dgm:chMax/>
          <dgm:chPref val="3"/>
          <dgm:bulletEnabled val="1"/>
        </dgm:presLayoutVars>
      </dgm:prSet>
      <dgm:spPr/>
      <dgm:t>
        <a:bodyPr/>
        <a:lstStyle/>
        <a:p>
          <a:endParaRPr lang="es-ES"/>
        </a:p>
      </dgm:t>
    </dgm:pt>
  </dgm:ptLst>
  <dgm:cxnLst>
    <dgm:cxn modelId="{3E4CA65E-5674-4418-9D91-3CBE22938548}" type="presOf" srcId="{DA07670E-EB37-4568-9D12-DCBD9F8B0AA2}" destId="{4D507000-B047-4516-A779-B91453FC3108}" srcOrd="0" destOrd="0" presId="urn:microsoft.com/office/officeart/2009/3/layout/IncreasingArrowsProcess"/>
    <dgm:cxn modelId="{8483382C-D29D-4C45-AB24-4058797ABC0F}" type="presOf" srcId="{4074944D-5CC0-4CFD-862D-67B09B5A40EF}" destId="{8B37A610-4344-442B-A366-CDD662349278}" srcOrd="0" destOrd="0" presId="urn:microsoft.com/office/officeart/2009/3/layout/IncreasingArrowsProcess"/>
    <dgm:cxn modelId="{4883B72E-B3E8-485F-BB50-78C652328421}" srcId="{17B1F93A-365F-41DC-B086-4A216957BE2B}" destId="{DA07670E-EB37-4568-9D12-DCBD9F8B0AA2}" srcOrd="4" destOrd="0" parTransId="{E729B0D4-11D0-4246-A41A-640BFEE41459}" sibTransId="{9C8B97E9-71A8-46CB-812C-E51D36EDC3E1}"/>
    <dgm:cxn modelId="{EF0D1922-C865-47AD-966B-272FF0B54CEF}" srcId="{17B1F93A-365F-41DC-B086-4A216957BE2B}" destId="{4074944D-5CC0-4CFD-862D-67B09B5A40EF}" srcOrd="3" destOrd="0" parTransId="{FEEA9237-E5D7-439E-B400-157FE61E1F97}" sibTransId="{38662C9E-5853-4CB5-9B4D-497888C472BC}"/>
    <dgm:cxn modelId="{7534C570-15F9-4765-9A1F-1A6F4B186870}" type="presOf" srcId="{AFAD382E-3690-4D28-B270-A1BEBD5B9D54}" destId="{C1D043ED-876D-480E-823E-3A9CDDB765F5}" srcOrd="0" destOrd="0" presId="urn:microsoft.com/office/officeart/2009/3/layout/IncreasingArrowsProcess"/>
    <dgm:cxn modelId="{FBDFCF5A-35C8-4B3B-AAAF-D08EE14DFC42}" srcId="{17B1F93A-365F-41DC-B086-4A216957BE2B}" destId="{1C44EAAB-370C-4600-8CEE-ED3FCD570007}" srcOrd="2" destOrd="0" parTransId="{06762147-23D2-4597-81FE-A42539839BF8}" sibTransId="{5170FC78-6E89-46FB-8296-ADF7690ADB04}"/>
    <dgm:cxn modelId="{B97E5B94-48A4-4FAD-9A39-8A817A1ABCD8}" type="presOf" srcId="{0EF9EC97-5B3E-463C-B882-94EBF2E8BD7A}" destId="{F3D0BC43-1527-443C-97D3-F37F1A523968}" srcOrd="0" destOrd="0" presId="urn:microsoft.com/office/officeart/2009/3/layout/IncreasingArrowsProcess"/>
    <dgm:cxn modelId="{92FE5D3F-1063-4B21-A73F-D891A0BC55F9}" srcId="{17B1F93A-365F-41DC-B086-4A216957BE2B}" destId="{0EF9EC97-5B3E-463C-B882-94EBF2E8BD7A}" srcOrd="0" destOrd="0" parTransId="{85D97D19-4362-46CE-9F42-68B1FCA8790E}" sibTransId="{D72AB910-2B62-4DD8-8511-5D62321CE8B7}"/>
    <dgm:cxn modelId="{8CDD1531-B92C-43ED-BEA0-B4E6F4409136}" type="presOf" srcId="{1C44EAAB-370C-4600-8CEE-ED3FCD570007}" destId="{B3C32FC4-38E7-4EA6-B507-BA8A29CA163F}" srcOrd="0" destOrd="0" presId="urn:microsoft.com/office/officeart/2009/3/layout/IncreasingArrowsProcess"/>
    <dgm:cxn modelId="{1D01A29F-B3CF-4B21-B469-DE39F7F765C2}" type="presOf" srcId="{17B1F93A-365F-41DC-B086-4A216957BE2B}" destId="{4EEEA49C-71DC-406A-9E64-293BEF126FBF}" srcOrd="0" destOrd="0" presId="urn:microsoft.com/office/officeart/2009/3/layout/IncreasingArrowsProcess"/>
    <dgm:cxn modelId="{65820322-DA7E-43D1-B225-0F81CFC7842C}" srcId="{17B1F93A-365F-41DC-B086-4A216957BE2B}" destId="{AFAD382E-3690-4D28-B270-A1BEBD5B9D54}" srcOrd="1" destOrd="0" parTransId="{24132FB5-C92B-4379-919F-133C6E9EF4CC}" sibTransId="{E375473B-CC22-4870-A833-F4989D093247}"/>
    <dgm:cxn modelId="{83585E64-1840-44F5-A508-D628AAC41ECE}" type="presParOf" srcId="{4EEEA49C-71DC-406A-9E64-293BEF126FBF}" destId="{F3D0BC43-1527-443C-97D3-F37F1A523968}" srcOrd="0" destOrd="0" presId="urn:microsoft.com/office/officeart/2009/3/layout/IncreasingArrowsProcess"/>
    <dgm:cxn modelId="{0393DDB0-8B36-43EF-AA02-329C0460A60D}" type="presParOf" srcId="{4EEEA49C-71DC-406A-9E64-293BEF126FBF}" destId="{C1D043ED-876D-480E-823E-3A9CDDB765F5}" srcOrd="1" destOrd="0" presId="urn:microsoft.com/office/officeart/2009/3/layout/IncreasingArrowsProcess"/>
    <dgm:cxn modelId="{4E475190-B2A8-476C-B5C1-F4030C76D6B0}" type="presParOf" srcId="{4EEEA49C-71DC-406A-9E64-293BEF126FBF}" destId="{B3C32FC4-38E7-4EA6-B507-BA8A29CA163F}" srcOrd="2" destOrd="0" presId="urn:microsoft.com/office/officeart/2009/3/layout/IncreasingArrowsProcess"/>
    <dgm:cxn modelId="{D3DD6284-1C84-435F-9C6B-B57CA94C04E1}" type="presParOf" srcId="{4EEEA49C-71DC-406A-9E64-293BEF126FBF}" destId="{8B37A610-4344-442B-A366-CDD662349278}" srcOrd="3" destOrd="0" presId="urn:microsoft.com/office/officeart/2009/3/layout/IncreasingArrowsProcess"/>
    <dgm:cxn modelId="{5ACEC5BB-AE52-484E-B1EE-C39F18A8D92C}" type="presParOf" srcId="{4EEEA49C-71DC-406A-9E64-293BEF126FBF}" destId="{4D507000-B047-4516-A779-B91453FC3108}" srcOrd="4"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239394F-FEF9-4D0D-B300-0B8BC01D4AE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39662BDE-5C9A-48E5-AA0F-849D6DB11AF5}">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s-ES" dirty="0" smtClean="0">
              <a:latin typeface="Bookman Old Style" panose="02050604050505020204" pitchFamily="18" charset="0"/>
            </a:rPr>
            <a:t>Pos-revolución</a:t>
          </a:r>
          <a:endParaRPr lang="es-ES" dirty="0">
            <a:latin typeface="Bookman Old Style" panose="02050604050505020204" pitchFamily="18" charset="0"/>
          </a:endParaRPr>
        </a:p>
      </dgm:t>
    </dgm:pt>
    <dgm:pt modelId="{1850EE5F-576E-451C-8AD3-16A3285992F5}" type="parTrans" cxnId="{39832C1B-B7D5-40FF-9CCE-9B9AD6E7502D}">
      <dgm:prSet/>
      <dgm:spPr/>
      <dgm:t>
        <a:bodyPr/>
        <a:lstStyle/>
        <a:p>
          <a:endParaRPr lang="es-ES"/>
        </a:p>
      </dgm:t>
    </dgm:pt>
    <dgm:pt modelId="{E1666DB6-2215-4974-A3CC-ACD4EE0DD7B1}" type="sibTrans" cxnId="{39832C1B-B7D5-40FF-9CCE-9B9AD6E7502D}">
      <dgm:prSet/>
      <dgm:spPr/>
      <dgm:t>
        <a:bodyPr/>
        <a:lstStyle/>
        <a:p>
          <a:endParaRPr lang="es-ES"/>
        </a:p>
      </dgm:t>
    </dgm:pt>
    <dgm:pt modelId="{870FD332-A6B5-418F-A700-87624447B0B7}">
      <dgm:prSet phldrT="[Texto]"/>
      <dgm:spPr/>
      <dgm:t>
        <a:bodyPr/>
        <a:lstStyle/>
        <a:p>
          <a:pPr algn="ctr"/>
          <a:r>
            <a:rPr lang="es-ES" dirty="0" smtClean="0">
              <a:latin typeface="Bookman Old Style" panose="02050604050505020204" pitchFamily="18" charset="0"/>
            </a:rPr>
            <a:t>Artistas extranjeros</a:t>
          </a:r>
          <a:endParaRPr lang="es-ES" dirty="0">
            <a:latin typeface="Bookman Old Style" panose="02050604050505020204" pitchFamily="18" charset="0"/>
          </a:endParaRPr>
        </a:p>
      </dgm:t>
    </dgm:pt>
    <dgm:pt modelId="{37F32163-E52C-4089-8EE4-153711A8C6B2}" type="parTrans" cxnId="{D9DB863D-8B6C-468E-8CA5-C5A65210EA85}">
      <dgm:prSet/>
      <dgm:spPr/>
      <dgm:t>
        <a:bodyPr/>
        <a:lstStyle/>
        <a:p>
          <a:endParaRPr lang="es-ES"/>
        </a:p>
      </dgm:t>
    </dgm:pt>
    <dgm:pt modelId="{2A9740A9-24DD-4DF8-BDBD-C50E413F11E1}" type="sibTrans" cxnId="{D9DB863D-8B6C-468E-8CA5-C5A65210EA85}">
      <dgm:prSet/>
      <dgm:spPr/>
      <dgm:t>
        <a:bodyPr/>
        <a:lstStyle/>
        <a:p>
          <a:endParaRPr lang="es-ES"/>
        </a:p>
      </dgm:t>
    </dgm:pt>
    <dgm:pt modelId="{E8B16122-1BEC-4759-861B-BA550AC7FD6A}">
      <dgm:prSet phldrT="[Texto]"/>
      <dgm:spPr/>
      <dgm:t>
        <a:bodyPr/>
        <a:lstStyle/>
        <a:p>
          <a:pPr algn="ctr"/>
          <a:r>
            <a:rPr lang="es-ES" dirty="0" smtClean="0">
              <a:latin typeface="Bookman Old Style" panose="02050604050505020204" pitchFamily="18" charset="0"/>
            </a:rPr>
            <a:t>Foto periodismo (artistas nacionales)</a:t>
          </a:r>
          <a:endParaRPr lang="es-ES" dirty="0">
            <a:latin typeface="Bookman Old Style" panose="02050604050505020204" pitchFamily="18" charset="0"/>
          </a:endParaRPr>
        </a:p>
      </dgm:t>
    </dgm:pt>
    <dgm:pt modelId="{795503D0-C068-4FDF-8497-4805BF2D8EE8}" type="parTrans" cxnId="{EDB7F820-E565-482E-8691-35FEFC648B1B}">
      <dgm:prSet/>
      <dgm:spPr/>
      <dgm:t>
        <a:bodyPr/>
        <a:lstStyle/>
        <a:p>
          <a:endParaRPr lang="es-ES"/>
        </a:p>
      </dgm:t>
    </dgm:pt>
    <dgm:pt modelId="{89C6CE7A-C4B9-43F0-9E0E-7918E8524D11}" type="sibTrans" cxnId="{EDB7F820-E565-482E-8691-35FEFC648B1B}">
      <dgm:prSet/>
      <dgm:spPr/>
      <dgm:t>
        <a:bodyPr/>
        <a:lstStyle/>
        <a:p>
          <a:endParaRPr lang="es-ES"/>
        </a:p>
      </dgm:t>
    </dgm:pt>
    <dgm:pt modelId="{27208CB3-85D7-421C-90C9-09D69A6CC0F7}">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s-ES" dirty="0" smtClean="0">
              <a:latin typeface="Bookman Old Style" panose="02050604050505020204" pitchFamily="18" charset="0"/>
            </a:rPr>
            <a:t>Proyectos</a:t>
          </a:r>
          <a:endParaRPr lang="es-ES" dirty="0">
            <a:latin typeface="Bookman Old Style" panose="02050604050505020204" pitchFamily="18" charset="0"/>
          </a:endParaRPr>
        </a:p>
      </dgm:t>
    </dgm:pt>
    <dgm:pt modelId="{11E347B3-551C-4F5C-A164-C4FEFC6AB3DD}" type="parTrans" cxnId="{6FA8E531-252D-40B7-9D41-2F6611B2E524}">
      <dgm:prSet/>
      <dgm:spPr/>
      <dgm:t>
        <a:bodyPr/>
        <a:lstStyle/>
        <a:p>
          <a:endParaRPr lang="es-ES"/>
        </a:p>
      </dgm:t>
    </dgm:pt>
    <dgm:pt modelId="{6FFD2C21-016B-41FD-B199-CE9FE170C3D1}" type="sibTrans" cxnId="{6FA8E531-252D-40B7-9D41-2F6611B2E524}">
      <dgm:prSet/>
      <dgm:spPr/>
      <dgm:t>
        <a:bodyPr/>
        <a:lstStyle/>
        <a:p>
          <a:endParaRPr lang="es-ES"/>
        </a:p>
      </dgm:t>
    </dgm:pt>
    <dgm:pt modelId="{3CF7CD84-7000-490E-A048-7B6BBB4FF6A0}">
      <dgm:prSet phldrT="[Texto]"/>
      <dgm:spPr/>
      <dgm:t>
        <a:bodyPr/>
        <a:lstStyle/>
        <a:p>
          <a:pPr algn="ctr"/>
          <a:r>
            <a:rPr lang="es-MX" dirty="0" smtClean="0">
              <a:latin typeface="Bookman Old Style" panose="02050604050505020204" pitchFamily="18" charset="0"/>
            </a:rPr>
            <a:t>Encargos del gobierno</a:t>
          </a:r>
          <a:endParaRPr lang="es-ES" dirty="0">
            <a:latin typeface="Bookman Old Style" panose="02050604050505020204" pitchFamily="18" charset="0"/>
          </a:endParaRPr>
        </a:p>
      </dgm:t>
    </dgm:pt>
    <dgm:pt modelId="{CA0C21E5-290E-4423-8746-A3B8DF3D69BE}" type="parTrans" cxnId="{91CBE151-380A-493D-914B-5F82D1B0F0BF}">
      <dgm:prSet/>
      <dgm:spPr/>
      <dgm:t>
        <a:bodyPr/>
        <a:lstStyle/>
        <a:p>
          <a:endParaRPr lang="es-ES"/>
        </a:p>
      </dgm:t>
    </dgm:pt>
    <dgm:pt modelId="{70B78BE2-E757-4A5D-A482-914A0FE068A0}" type="sibTrans" cxnId="{91CBE151-380A-493D-914B-5F82D1B0F0BF}">
      <dgm:prSet/>
      <dgm:spPr/>
      <dgm:t>
        <a:bodyPr/>
        <a:lstStyle/>
        <a:p>
          <a:endParaRPr lang="es-ES"/>
        </a:p>
      </dgm:t>
    </dgm:pt>
    <dgm:pt modelId="{55FCADA7-1883-4A68-A340-9EFB353783F1}">
      <dgm:prSet phldrT="[Texto]"/>
      <dgm:spPr/>
      <dgm:t>
        <a:bodyPr/>
        <a:lstStyle/>
        <a:p>
          <a:pPr algn="ctr"/>
          <a:r>
            <a:rPr lang="es-MX" dirty="0" smtClean="0">
              <a:latin typeface="Bookman Old Style" panose="02050604050505020204" pitchFamily="18" charset="0"/>
            </a:rPr>
            <a:t>Expresión propia</a:t>
          </a:r>
          <a:endParaRPr lang="es-ES" dirty="0">
            <a:latin typeface="Bookman Old Style" panose="02050604050505020204" pitchFamily="18" charset="0"/>
          </a:endParaRPr>
        </a:p>
      </dgm:t>
    </dgm:pt>
    <dgm:pt modelId="{EB8CE9F0-652B-427A-A980-AD42C7F88EC9}" type="parTrans" cxnId="{BF2B6650-B222-4397-81B5-82C5A79D28F2}">
      <dgm:prSet/>
      <dgm:spPr/>
      <dgm:t>
        <a:bodyPr/>
        <a:lstStyle/>
        <a:p>
          <a:endParaRPr lang="es-ES"/>
        </a:p>
      </dgm:t>
    </dgm:pt>
    <dgm:pt modelId="{F85423E9-4A61-4309-85F7-0032FA96D78A}" type="sibTrans" cxnId="{BF2B6650-B222-4397-81B5-82C5A79D28F2}">
      <dgm:prSet/>
      <dgm:spPr/>
      <dgm:t>
        <a:bodyPr/>
        <a:lstStyle/>
        <a:p>
          <a:endParaRPr lang="es-ES"/>
        </a:p>
      </dgm:t>
    </dgm:pt>
    <dgm:pt modelId="{8582D12F-1476-4678-88AE-C983B5481806}" type="pres">
      <dgm:prSet presAssocID="{F239394F-FEF9-4D0D-B300-0B8BC01D4AE9}" presName="Name0" presStyleCnt="0">
        <dgm:presLayoutVars>
          <dgm:dir/>
          <dgm:animLvl val="lvl"/>
          <dgm:resizeHandles val="exact"/>
        </dgm:presLayoutVars>
      </dgm:prSet>
      <dgm:spPr/>
      <dgm:t>
        <a:bodyPr/>
        <a:lstStyle/>
        <a:p>
          <a:endParaRPr lang="es-ES"/>
        </a:p>
      </dgm:t>
    </dgm:pt>
    <dgm:pt modelId="{B4BD2D6C-2FC6-4DC4-B7A9-42EBB20A3460}" type="pres">
      <dgm:prSet presAssocID="{39662BDE-5C9A-48E5-AA0F-849D6DB11AF5}" presName="composite" presStyleCnt="0"/>
      <dgm:spPr/>
    </dgm:pt>
    <dgm:pt modelId="{86025E55-EA60-424D-B9FD-1B7896B0429E}" type="pres">
      <dgm:prSet presAssocID="{39662BDE-5C9A-48E5-AA0F-849D6DB11AF5}" presName="parTx" presStyleLbl="alignNode1" presStyleIdx="0" presStyleCnt="2">
        <dgm:presLayoutVars>
          <dgm:chMax val="0"/>
          <dgm:chPref val="0"/>
          <dgm:bulletEnabled val="1"/>
        </dgm:presLayoutVars>
      </dgm:prSet>
      <dgm:spPr/>
      <dgm:t>
        <a:bodyPr/>
        <a:lstStyle/>
        <a:p>
          <a:endParaRPr lang="es-ES"/>
        </a:p>
      </dgm:t>
    </dgm:pt>
    <dgm:pt modelId="{E56B1B74-A3FF-42F1-8957-43B89CEC457E}" type="pres">
      <dgm:prSet presAssocID="{39662BDE-5C9A-48E5-AA0F-849D6DB11AF5}" presName="desTx" presStyleLbl="alignAccFollowNode1" presStyleIdx="0" presStyleCnt="2" custLinFactNeighborX="34" custLinFactNeighborY="739">
        <dgm:presLayoutVars>
          <dgm:bulletEnabled val="1"/>
        </dgm:presLayoutVars>
      </dgm:prSet>
      <dgm:spPr/>
      <dgm:t>
        <a:bodyPr/>
        <a:lstStyle/>
        <a:p>
          <a:endParaRPr lang="es-ES"/>
        </a:p>
      </dgm:t>
    </dgm:pt>
    <dgm:pt modelId="{99052812-2283-4971-A954-BE3329B5A774}" type="pres">
      <dgm:prSet presAssocID="{E1666DB6-2215-4974-A3CC-ACD4EE0DD7B1}" presName="space" presStyleCnt="0"/>
      <dgm:spPr/>
    </dgm:pt>
    <dgm:pt modelId="{99FDEE74-10A9-4E81-B755-74B396FFE9F7}" type="pres">
      <dgm:prSet presAssocID="{27208CB3-85D7-421C-90C9-09D69A6CC0F7}" presName="composite" presStyleCnt="0"/>
      <dgm:spPr/>
    </dgm:pt>
    <dgm:pt modelId="{92F77141-FA73-4706-9463-B01D63939BD1}" type="pres">
      <dgm:prSet presAssocID="{27208CB3-85D7-421C-90C9-09D69A6CC0F7}" presName="parTx" presStyleLbl="alignNode1" presStyleIdx="1" presStyleCnt="2">
        <dgm:presLayoutVars>
          <dgm:chMax val="0"/>
          <dgm:chPref val="0"/>
          <dgm:bulletEnabled val="1"/>
        </dgm:presLayoutVars>
      </dgm:prSet>
      <dgm:spPr/>
      <dgm:t>
        <a:bodyPr/>
        <a:lstStyle/>
        <a:p>
          <a:endParaRPr lang="es-ES"/>
        </a:p>
      </dgm:t>
    </dgm:pt>
    <dgm:pt modelId="{09818591-B5BC-42B8-9880-173B49FE1AE8}" type="pres">
      <dgm:prSet presAssocID="{27208CB3-85D7-421C-90C9-09D69A6CC0F7}" presName="desTx" presStyleLbl="alignAccFollowNode1" presStyleIdx="1" presStyleCnt="2">
        <dgm:presLayoutVars>
          <dgm:bulletEnabled val="1"/>
        </dgm:presLayoutVars>
      </dgm:prSet>
      <dgm:spPr/>
      <dgm:t>
        <a:bodyPr/>
        <a:lstStyle/>
        <a:p>
          <a:endParaRPr lang="es-ES"/>
        </a:p>
      </dgm:t>
    </dgm:pt>
  </dgm:ptLst>
  <dgm:cxnLst>
    <dgm:cxn modelId="{A6A8CE28-FA8F-4C69-946B-DA98F212EA66}" type="presOf" srcId="{39662BDE-5C9A-48E5-AA0F-849D6DB11AF5}" destId="{86025E55-EA60-424D-B9FD-1B7896B0429E}" srcOrd="0" destOrd="0" presId="urn:microsoft.com/office/officeart/2005/8/layout/hList1"/>
    <dgm:cxn modelId="{5BC680EF-C4DE-4AB8-ADE6-26887FA01C16}" type="presOf" srcId="{3CF7CD84-7000-490E-A048-7B6BBB4FF6A0}" destId="{09818591-B5BC-42B8-9880-173B49FE1AE8}" srcOrd="0" destOrd="0" presId="urn:microsoft.com/office/officeart/2005/8/layout/hList1"/>
    <dgm:cxn modelId="{EDB7F820-E565-482E-8691-35FEFC648B1B}" srcId="{39662BDE-5C9A-48E5-AA0F-849D6DB11AF5}" destId="{E8B16122-1BEC-4759-861B-BA550AC7FD6A}" srcOrd="1" destOrd="0" parTransId="{795503D0-C068-4FDF-8497-4805BF2D8EE8}" sibTransId="{89C6CE7A-C4B9-43F0-9E0E-7918E8524D11}"/>
    <dgm:cxn modelId="{4D59BCAA-02D2-4F81-9236-9AD630804088}" type="presOf" srcId="{F239394F-FEF9-4D0D-B300-0B8BC01D4AE9}" destId="{8582D12F-1476-4678-88AE-C983B5481806}" srcOrd="0" destOrd="0" presId="urn:microsoft.com/office/officeart/2005/8/layout/hList1"/>
    <dgm:cxn modelId="{8A2691AE-D870-450B-8E8E-C3F0F726DDDE}" type="presOf" srcId="{870FD332-A6B5-418F-A700-87624447B0B7}" destId="{E56B1B74-A3FF-42F1-8957-43B89CEC457E}" srcOrd="0" destOrd="0" presId="urn:microsoft.com/office/officeart/2005/8/layout/hList1"/>
    <dgm:cxn modelId="{39832C1B-B7D5-40FF-9CCE-9B9AD6E7502D}" srcId="{F239394F-FEF9-4D0D-B300-0B8BC01D4AE9}" destId="{39662BDE-5C9A-48E5-AA0F-849D6DB11AF5}" srcOrd="0" destOrd="0" parTransId="{1850EE5F-576E-451C-8AD3-16A3285992F5}" sibTransId="{E1666DB6-2215-4974-A3CC-ACD4EE0DD7B1}"/>
    <dgm:cxn modelId="{D9DB863D-8B6C-468E-8CA5-C5A65210EA85}" srcId="{39662BDE-5C9A-48E5-AA0F-849D6DB11AF5}" destId="{870FD332-A6B5-418F-A700-87624447B0B7}" srcOrd="0" destOrd="0" parTransId="{37F32163-E52C-4089-8EE4-153711A8C6B2}" sibTransId="{2A9740A9-24DD-4DF8-BDBD-C50E413F11E1}"/>
    <dgm:cxn modelId="{5111EC9E-BFEC-411A-9602-A1510786512D}" type="presOf" srcId="{55FCADA7-1883-4A68-A340-9EFB353783F1}" destId="{09818591-B5BC-42B8-9880-173B49FE1AE8}" srcOrd="0" destOrd="1" presId="urn:microsoft.com/office/officeart/2005/8/layout/hList1"/>
    <dgm:cxn modelId="{91CBE151-380A-493D-914B-5F82D1B0F0BF}" srcId="{27208CB3-85D7-421C-90C9-09D69A6CC0F7}" destId="{3CF7CD84-7000-490E-A048-7B6BBB4FF6A0}" srcOrd="0" destOrd="0" parTransId="{CA0C21E5-290E-4423-8746-A3B8DF3D69BE}" sibTransId="{70B78BE2-E757-4A5D-A482-914A0FE068A0}"/>
    <dgm:cxn modelId="{6FA8E531-252D-40B7-9D41-2F6611B2E524}" srcId="{F239394F-FEF9-4D0D-B300-0B8BC01D4AE9}" destId="{27208CB3-85D7-421C-90C9-09D69A6CC0F7}" srcOrd="1" destOrd="0" parTransId="{11E347B3-551C-4F5C-A164-C4FEFC6AB3DD}" sibTransId="{6FFD2C21-016B-41FD-B199-CE9FE170C3D1}"/>
    <dgm:cxn modelId="{3A10CD8F-2685-4FC5-8D07-F0780A470AF9}" type="presOf" srcId="{E8B16122-1BEC-4759-861B-BA550AC7FD6A}" destId="{E56B1B74-A3FF-42F1-8957-43B89CEC457E}" srcOrd="0" destOrd="1" presId="urn:microsoft.com/office/officeart/2005/8/layout/hList1"/>
    <dgm:cxn modelId="{BF2B6650-B222-4397-81B5-82C5A79D28F2}" srcId="{27208CB3-85D7-421C-90C9-09D69A6CC0F7}" destId="{55FCADA7-1883-4A68-A340-9EFB353783F1}" srcOrd="1" destOrd="0" parTransId="{EB8CE9F0-652B-427A-A980-AD42C7F88EC9}" sibTransId="{F85423E9-4A61-4309-85F7-0032FA96D78A}"/>
    <dgm:cxn modelId="{8D276D96-CFC0-4EFE-9ED3-C5DD8B12CDB8}" type="presOf" srcId="{27208CB3-85D7-421C-90C9-09D69A6CC0F7}" destId="{92F77141-FA73-4706-9463-B01D63939BD1}" srcOrd="0" destOrd="0" presId="urn:microsoft.com/office/officeart/2005/8/layout/hList1"/>
    <dgm:cxn modelId="{FEAD174C-C133-4636-B479-CB7F721D44C6}" type="presParOf" srcId="{8582D12F-1476-4678-88AE-C983B5481806}" destId="{B4BD2D6C-2FC6-4DC4-B7A9-42EBB20A3460}" srcOrd="0" destOrd="0" presId="urn:microsoft.com/office/officeart/2005/8/layout/hList1"/>
    <dgm:cxn modelId="{6D57519C-7EC9-4130-A303-40DF6430D229}" type="presParOf" srcId="{B4BD2D6C-2FC6-4DC4-B7A9-42EBB20A3460}" destId="{86025E55-EA60-424D-B9FD-1B7896B0429E}" srcOrd="0" destOrd="0" presId="urn:microsoft.com/office/officeart/2005/8/layout/hList1"/>
    <dgm:cxn modelId="{AA8EADAC-F3D4-422F-B4DD-ACD5350789DD}" type="presParOf" srcId="{B4BD2D6C-2FC6-4DC4-B7A9-42EBB20A3460}" destId="{E56B1B74-A3FF-42F1-8957-43B89CEC457E}" srcOrd="1" destOrd="0" presId="urn:microsoft.com/office/officeart/2005/8/layout/hList1"/>
    <dgm:cxn modelId="{9BE4D4F6-BECC-49D0-91FE-1FC2E8C35F36}" type="presParOf" srcId="{8582D12F-1476-4678-88AE-C983B5481806}" destId="{99052812-2283-4971-A954-BE3329B5A774}" srcOrd="1" destOrd="0" presId="urn:microsoft.com/office/officeart/2005/8/layout/hList1"/>
    <dgm:cxn modelId="{C1C75F87-8C74-4381-97C0-08EC5E322D35}" type="presParOf" srcId="{8582D12F-1476-4678-88AE-C983B5481806}" destId="{99FDEE74-10A9-4E81-B755-74B396FFE9F7}" srcOrd="2" destOrd="0" presId="urn:microsoft.com/office/officeart/2005/8/layout/hList1"/>
    <dgm:cxn modelId="{01E70792-0020-46DF-A481-76EF39633996}" type="presParOf" srcId="{99FDEE74-10A9-4E81-B755-74B396FFE9F7}" destId="{92F77141-FA73-4706-9463-B01D63939BD1}" srcOrd="0" destOrd="0" presId="urn:microsoft.com/office/officeart/2005/8/layout/hList1"/>
    <dgm:cxn modelId="{F65C61AF-C292-49B5-8DDA-8B189D3BD618}" type="presParOf" srcId="{99FDEE74-10A9-4E81-B755-74B396FFE9F7}" destId="{09818591-B5BC-42B8-9880-173B49FE1AE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7B1F93A-365F-41DC-B086-4A216957BE2B}" type="doc">
      <dgm:prSet loTypeId="urn:microsoft.com/office/officeart/2009/3/layout/IncreasingArrowsProcess" loCatId="process" qsTypeId="urn:microsoft.com/office/officeart/2005/8/quickstyle/simple2" qsCatId="simple" csTypeId="urn:microsoft.com/office/officeart/2005/8/colors/colorful1" csCatId="colorful" phldr="1"/>
      <dgm:spPr/>
      <dgm:t>
        <a:bodyPr/>
        <a:lstStyle/>
        <a:p>
          <a:endParaRPr lang="es-ES"/>
        </a:p>
      </dgm:t>
    </dgm:pt>
    <dgm:pt modelId="{0EF9EC97-5B3E-463C-B882-94EBF2E8BD7A}">
      <dgm:prSet phldrT="[Texto]">
        <dgm:style>
          <a:lnRef idx="1">
            <a:schemeClr val="accent2"/>
          </a:lnRef>
          <a:fillRef idx="3">
            <a:schemeClr val="accent2"/>
          </a:fillRef>
          <a:effectRef idx="2">
            <a:schemeClr val="accent2"/>
          </a:effectRef>
          <a:fontRef idx="minor">
            <a:schemeClr val="lt1"/>
          </a:fontRef>
        </dgm:style>
      </dgm:prSet>
      <dgm:spPr/>
      <dgm:t>
        <a:bodyPr/>
        <a:lstStyle/>
        <a:p>
          <a:r>
            <a:rPr lang="es-MX" b="0" dirty="0" smtClean="0">
              <a:latin typeface="Bookman Old Style" panose="02050604050505020204" pitchFamily="18" charset="0"/>
            </a:rPr>
            <a:t>Salvador </a:t>
          </a:r>
          <a:r>
            <a:rPr lang="es-MX" b="0" dirty="0" err="1" smtClean="0">
              <a:latin typeface="Bookman Old Style" panose="02050604050505020204" pitchFamily="18" charset="0"/>
            </a:rPr>
            <a:t>Guilliem</a:t>
          </a:r>
          <a:r>
            <a:rPr lang="es-MX" b="0" dirty="0" smtClean="0">
              <a:latin typeface="Bookman Old Style" panose="02050604050505020204" pitchFamily="18" charset="0"/>
            </a:rPr>
            <a:t> Arroyo</a:t>
          </a:r>
          <a:endParaRPr lang="es-ES" b="0" dirty="0">
            <a:latin typeface="Bookman Old Style" panose="02050604050505020204" pitchFamily="18" charset="0"/>
          </a:endParaRPr>
        </a:p>
      </dgm:t>
    </dgm:pt>
    <dgm:pt modelId="{85D97D19-4362-46CE-9F42-68B1FCA8790E}" type="parTrans" cxnId="{92FE5D3F-1063-4B21-A73F-D891A0BC55F9}">
      <dgm:prSet/>
      <dgm:spPr/>
      <dgm:t>
        <a:bodyPr/>
        <a:lstStyle/>
        <a:p>
          <a:endParaRPr lang="es-ES"/>
        </a:p>
      </dgm:t>
    </dgm:pt>
    <dgm:pt modelId="{D72AB910-2B62-4DD8-8511-5D62321CE8B7}" type="sibTrans" cxnId="{92FE5D3F-1063-4B21-A73F-D891A0BC55F9}">
      <dgm:prSet/>
      <dgm:spPr/>
      <dgm:t>
        <a:bodyPr/>
        <a:lstStyle/>
        <a:p>
          <a:endParaRPr lang="es-ES"/>
        </a:p>
      </dgm:t>
    </dgm:pt>
    <dgm:pt modelId="{AFAD382E-3690-4D28-B270-A1BEBD5B9D54}">
      <dgm:prSet phldrT="[Texto]">
        <dgm:style>
          <a:lnRef idx="1">
            <a:schemeClr val="accent3"/>
          </a:lnRef>
          <a:fillRef idx="3">
            <a:schemeClr val="accent3"/>
          </a:fillRef>
          <a:effectRef idx="2">
            <a:schemeClr val="accent3"/>
          </a:effectRef>
          <a:fontRef idx="minor">
            <a:schemeClr val="lt1"/>
          </a:fontRef>
        </dgm:style>
      </dgm:prSet>
      <dgm:spPr/>
      <dgm:t>
        <a:bodyPr/>
        <a:lstStyle/>
        <a:p>
          <a:r>
            <a:rPr lang="es-MX" b="0" dirty="0" smtClean="0">
              <a:latin typeface="Bookman Old Style" panose="02050604050505020204" pitchFamily="18" charset="0"/>
            </a:rPr>
            <a:t>Jorge Pérez de Lara</a:t>
          </a:r>
          <a:endParaRPr lang="es-ES" b="0" dirty="0">
            <a:latin typeface="Bookman Old Style" panose="02050604050505020204" pitchFamily="18" charset="0"/>
          </a:endParaRPr>
        </a:p>
      </dgm:t>
    </dgm:pt>
    <dgm:pt modelId="{24132FB5-C92B-4379-919F-133C6E9EF4CC}" type="parTrans" cxnId="{65820322-DA7E-43D1-B225-0F81CFC7842C}">
      <dgm:prSet/>
      <dgm:spPr/>
      <dgm:t>
        <a:bodyPr/>
        <a:lstStyle/>
        <a:p>
          <a:endParaRPr lang="es-ES"/>
        </a:p>
      </dgm:t>
    </dgm:pt>
    <dgm:pt modelId="{E375473B-CC22-4870-A833-F4989D093247}" type="sibTrans" cxnId="{65820322-DA7E-43D1-B225-0F81CFC7842C}">
      <dgm:prSet/>
      <dgm:spPr/>
      <dgm:t>
        <a:bodyPr/>
        <a:lstStyle/>
        <a:p>
          <a:endParaRPr lang="es-ES"/>
        </a:p>
      </dgm:t>
    </dgm:pt>
    <dgm:pt modelId="{1C44EAAB-370C-4600-8CEE-ED3FCD570007}">
      <dgm:prSet phldrT="[Texto]">
        <dgm:style>
          <a:lnRef idx="1">
            <a:schemeClr val="accent4"/>
          </a:lnRef>
          <a:fillRef idx="3">
            <a:schemeClr val="accent4"/>
          </a:fillRef>
          <a:effectRef idx="2">
            <a:schemeClr val="accent4"/>
          </a:effectRef>
          <a:fontRef idx="minor">
            <a:schemeClr val="lt1"/>
          </a:fontRef>
        </dgm:style>
      </dgm:prSet>
      <dgm:spPr/>
      <dgm:t>
        <a:bodyPr/>
        <a:lstStyle/>
        <a:p>
          <a:r>
            <a:rPr lang="es-MX" b="0" dirty="0" smtClean="0">
              <a:latin typeface="Bookman Old Style" panose="02050604050505020204" pitchFamily="18" charset="0"/>
            </a:rPr>
            <a:t>Javier Hinojosa</a:t>
          </a:r>
          <a:endParaRPr lang="es-ES" b="0" dirty="0">
            <a:latin typeface="Bookman Old Style" panose="02050604050505020204" pitchFamily="18" charset="0"/>
          </a:endParaRPr>
        </a:p>
      </dgm:t>
    </dgm:pt>
    <dgm:pt modelId="{06762147-23D2-4597-81FE-A42539839BF8}" type="parTrans" cxnId="{FBDFCF5A-35C8-4B3B-AAAF-D08EE14DFC42}">
      <dgm:prSet/>
      <dgm:spPr/>
      <dgm:t>
        <a:bodyPr/>
        <a:lstStyle/>
        <a:p>
          <a:endParaRPr lang="es-ES"/>
        </a:p>
      </dgm:t>
    </dgm:pt>
    <dgm:pt modelId="{5170FC78-6E89-46FB-8296-ADF7690ADB04}" type="sibTrans" cxnId="{FBDFCF5A-35C8-4B3B-AAAF-D08EE14DFC42}">
      <dgm:prSet/>
      <dgm:spPr/>
      <dgm:t>
        <a:bodyPr/>
        <a:lstStyle/>
        <a:p>
          <a:endParaRPr lang="es-ES"/>
        </a:p>
      </dgm:t>
    </dgm:pt>
    <dgm:pt modelId="{4074944D-5CC0-4CFD-862D-67B09B5A40EF}">
      <dgm:prSet phldrT="[Texto]">
        <dgm:style>
          <a:lnRef idx="1">
            <a:schemeClr val="accent5"/>
          </a:lnRef>
          <a:fillRef idx="3">
            <a:schemeClr val="accent5"/>
          </a:fillRef>
          <a:effectRef idx="2">
            <a:schemeClr val="accent5"/>
          </a:effectRef>
          <a:fontRef idx="minor">
            <a:schemeClr val="lt1"/>
          </a:fontRef>
        </dgm:style>
      </dgm:prSet>
      <dgm:spPr/>
      <dgm:t>
        <a:bodyPr/>
        <a:lstStyle/>
        <a:p>
          <a:r>
            <a:rPr lang="es-MX" b="0" dirty="0" smtClean="0">
              <a:latin typeface="Bookman Old Style" panose="02050604050505020204" pitchFamily="18" charset="0"/>
            </a:rPr>
            <a:t>Eric </a:t>
          </a:r>
          <a:r>
            <a:rPr lang="es-MX" b="0" dirty="0" err="1" smtClean="0">
              <a:latin typeface="Bookman Old Style" panose="02050604050505020204" pitchFamily="18" charset="0"/>
            </a:rPr>
            <a:t>Jervaise</a:t>
          </a:r>
          <a:endParaRPr lang="es-ES" b="0" dirty="0">
            <a:latin typeface="Bookman Old Style" panose="02050604050505020204" pitchFamily="18" charset="0"/>
          </a:endParaRPr>
        </a:p>
      </dgm:t>
    </dgm:pt>
    <dgm:pt modelId="{FEEA9237-E5D7-439E-B400-157FE61E1F97}" type="parTrans" cxnId="{EF0D1922-C865-47AD-966B-272FF0B54CEF}">
      <dgm:prSet/>
      <dgm:spPr/>
      <dgm:t>
        <a:bodyPr/>
        <a:lstStyle/>
        <a:p>
          <a:endParaRPr lang="es-ES"/>
        </a:p>
      </dgm:t>
    </dgm:pt>
    <dgm:pt modelId="{38662C9E-5853-4CB5-9B4D-497888C472BC}" type="sibTrans" cxnId="{EF0D1922-C865-47AD-966B-272FF0B54CEF}">
      <dgm:prSet/>
      <dgm:spPr/>
      <dgm:t>
        <a:bodyPr/>
        <a:lstStyle/>
        <a:p>
          <a:endParaRPr lang="es-ES"/>
        </a:p>
      </dgm:t>
    </dgm:pt>
    <dgm:pt modelId="{4EEEA49C-71DC-406A-9E64-293BEF126FBF}" type="pres">
      <dgm:prSet presAssocID="{17B1F93A-365F-41DC-B086-4A216957BE2B}" presName="Name0" presStyleCnt="0">
        <dgm:presLayoutVars>
          <dgm:chMax val="5"/>
          <dgm:chPref val="5"/>
          <dgm:dir/>
          <dgm:animLvl val="lvl"/>
        </dgm:presLayoutVars>
      </dgm:prSet>
      <dgm:spPr/>
      <dgm:t>
        <a:bodyPr/>
        <a:lstStyle/>
        <a:p>
          <a:endParaRPr lang="es-ES"/>
        </a:p>
      </dgm:t>
    </dgm:pt>
    <dgm:pt modelId="{F3D0BC43-1527-443C-97D3-F37F1A523968}" type="pres">
      <dgm:prSet presAssocID="{0EF9EC97-5B3E-463C-B882-94EBF2E8BD7A}" presName="parentText1" presStyleLbl="node1" presStyleIdx="0" presStyleCnt="4" custScaleX="87379" custScaleY="251681" custLinFactNeighborX="-157" custLinFactNeighborY="-33627">
        <dgm:presLayoutVars>
          <dgm:chMax/>
          <dgm:chPref val="3"/>
          <dgm:bulletEnabled val="1"/>
        </dgm:presLayoutVars>
      </dgm:prSet>
      <dgm:spPr/>
      <dgm:t>
        <a:bodyPr/>
        <a:lstStyle/>
        <a:p>
          <a:endParaRPr lang="es-ES"/>
        </a:p>
      </dgm:t>
    </dgm:pt>
    <dgm:pt modelId="{C1D043ED-876D-480E-823E-3A9CDDB765F5}" type="pres">
      <dgm:prSet presAssocID="{AFAD382E-3690-4D28-B270-A1BEBD5B9D54}" presName="parentText2" presStyleLbl="node1" presStyleIdx="1" presStyleCnt="4" custScaleX="109602" custScaleY="164057" custLinFactNeighborX="-4699" custLinFactNeighborY="1887">
        <dgm:presLayoutVars>
          <dgm:chMax/>
          <dgm:chPref val="3"/>
          <dgm:bulletEnabled val="1"/>
        </dgm:presLayoutVars>
      </dgm:prSet>
      <dgm:spPr/>
      <dgm:t>
        <a:bodyPr/>
        <a:lstStyle/>
        <a:p>
          <a:endParaRPr lang="es-ES"/>
        </a:p>
      </dgm:t>
    </dgm:pt>
    <dgm:pt modelId="{B3C32FC4-38E7-4EA6-B507-BA8A29CA163F}" type="pres">
      <dgm:prSet presAssocID="{1C44EAAB-370C-4600-8CEE-ED3FCD570007}" presName="parentText3" presStyleLbl="node1" presStyleIdx="2" presStyleCnt="4" custScaleX="122253" custScaleY="149316" custLinFactNeighborX="-1026" custLinFactNeighborY="19557">
        <dgm:presLayoutVars>
          <dgm:chMax/>
          <dgm:chPref val="3"/>
          <dgm:bulletEnabled val="1"/>
        </dgm:presLayoutVars>
      </dgm:prSet>
      <dgm:spPr/>
      <dgm:t>
        <a:bodyPr/>
        <a:lstStyle/>
        <a:p>
          <a:endParaRPr lang="es-ES"/>
        </a:p>
      </dgm:t>
    </dgm:pt>
    <dgm:pt modelId="{8B37A610-4344-442B-A366-CDD662349278}" type="pres">
      <dgm:prSet presAssocID="{4074944D-5CC0-4CFD-862D-67B09B5A40EF}" presName="parentText4" presStyleLbl="node1" presStyleIdx="3" presStyleCnt="4" custScaleX="127690" custScaleY="121634" custLinFactNeighborX="6103" custLinFactNeighborY="33627">
        <dgm:presLayoutVars>
          <dgm:chMax/>
          <dgm:chPref val="3"/>
          <dgm:bulletEnabled val="1"/>
        </dgm:presLayoutVars>
      </dgm:prSet>
      <dgm:spPr/>
      <dgm:t>
        <a:bodyPr/>
        <a:lstStyle/>
        <a:p>
          <a:endParaRPr lang="es-ES"/>
        </a:p>
      </dgm:t>
    </dgm:pt>
  </dgm:ptLst>
  <dgm:cxnLst>
    <dgm:cxn modelId="{8CDD1531-B92C-43ED-BEA0-B4E6F4409136}" type="presOf" srcId="{1C44EAAB-370C-4600-8CEE-ED3FCD570007}" destId="{B3C32FC4-38E7-4EA6-B507-BA8A29CA163F}" srcOrd="0" destOrd="0" presId="urn:microsoft.com/office/officeart/2009/3/layout/IncreasingArrowsProcess"/>
    <dgm:cxn modelId="{65820322-DA7E-43D1-B225-0F81CFC7842C}" srcId="{17B1F93A-365F-41DC-B086-4A216957BE2B}" destId="{AFAD382E-3690-4D28-B270-A1BEBD5B9D54}" srcOrd="1" destOrd="0" parTransId="{24132FB5-C92B-4379-919F-133C6E9EF4CC}" sibTransId="{E375473B-CC22-4870-A833-F4989D093247}"/>
    <dgm:cxn modelId="{7534C570-15F9-4765-9A1F-1A6F4B186870}" type="presOf" srcId="{AFAD382E-3690-4D28-B270-A1BEBD5B9D54}" destId="{C1D043ED-876D-480E-823E-3A9CDDB765F5}" srcOrd="0" destOrd="0" presId="urn:microsoft.com/office/officeart/2009/3/layout/IncreasingArrowsProcess"/>
    <dgm:cxn modelId="{1D01A29F-B3CF-4B21-B469-DE39F7F765C2}" type="presOf" srcId="{17B1F93A-365F-41DC-B086-4A216957BE2B}" destId="{4EEEA49C-71DC-406A-9E64-293BEF126FBF}" srcOrd="0" destOrd="0" presId="urn:microsoft.com/office/officeart/2009/3/layout/IncreasingArrowsProcess"/>
    <dgm:cxn modelId="{B97E5B94-48A4-4FAD-9A39-8A817A1ABCD8}" type="presOf" srcId="{0EF9EC97-5B3E-463C-B882-94EBF2E8BD7A}" destId="{F3D0BC43-1527-443C-97D3-F37F1A523968}" srcOrd="0" destOrd="0" presId="urn:microsoft.com/office/officeart/2009/3/layout/IncreasingArrowsProcess"/>
    <dgm:cxn modelId="{FBDFCF5A-35C8-4B3B-AAAF-D08EE14DFC42}" srcId="{17B1F93A-365F-41DC-B086-4A216957BE2B}" destId="{1C44EAAB-370C-4600-8CEE-ED3FCD570007}" srcOrd="2" destOrd="0" parTransId="{06762147-23D2-4597-81FE-A42539839BF8}" sibTransId="{5170FC78-6E89-46FB-8296-ADF7690ADB04}"/>
    <dgm:cxn modelId="{92FE5D3F-1063-4B21-A73F-D891A0BC55F9}" srcId="{17B1F93A-365F-41DC-B086-4A216957BE2B}" destId="{0EF9EC97-5B3E-463C-B882-94EBF2E8BD7A}" srcOrd="0" destOrd="0" parTransId="{85D97D19-4362-46CE-9F42-68B1FCA8790E}" sibTransId="{D72AB910-2B62-4DD8-8511-5D62321CE8B7}"/>
    <dgm:cxn modelId="{8483382C-D29D-4C45-AB24-4058797ABC0F}" type="presOf" srcId="{4074944D-5CC0-4CFD-862D-67B09B5A40EF}" destId="{8B37A610-4344-442B-A366-CDD662349278}" srcOrd="0" destOrd="0" presId="urn:microsoft.com/office/officeart/2009/3/layout/IncreasingArrowsProcess"/>
    <dgm:cxn modelId="{EF0D1922-C865-47AD-966B-272FF0B54CEF}" srcId="{17B1F93A-365F-41DC-B086-4A216957BE2B}" destId="{4074944D-5CC0-4CFD-862D-67B09B5A40EF}" srcOrd="3" destOrd="0" parTransId="{FEEA9237-E5D7-439E-B400-157FE61E1F97}" sibTransId="{38662C9E-5853-4CB5-9B4D-497888C472BC}"/>
    <dgm:cxn modelId="{83585E64-1840-44F5-A508-D628AAC41ECE}" type="presParOf" srcId="{4EEEA49C-71DC-406A-9E64-293BEF126FBF}" destId="{F3D0BC43-1527-443C-97D3-F37F1A523968}" srcOrd="0" destOrd="0" presId="urn:microsoft.com/office/officeart/2009/3/layout/IncreasingArrowsProcess"/>
    <dgm:cxn modelId="{0393DDB0-8B36-43EF-AA02-329C0460A60D}" type="presParOf" srcId="{4EEEA49C-71DC-406A-9E64-293BEF126FBF}" destId="{C1D043ED-876D-480E-823E-3A9CDDB765F5}" srcOrd="1" destOrd="0" presId="urn:microsoft.com/office/officeart/2009/3/layout/IncreasingArrowsProcess"/>
    <dgm:cxn modelId="{4E475190-B2A8-476C-B5C1-F4030C76D6B0}" type="presParOf" srcId="{4EEEA49C-71DC-406A-9E64-293BEF126FBF}" destId="{B3C32FC4-38E7-4EA6-B507-BA8A29CA163F}" srcOrd="2" destOrd="0" presId="urn:microsoft.com/office/officeart/2009/3/layout/IncreasingArrowsProcess"/>
    <dgm:cxn modelId="{D3DD6284-1C84-435F-9C6B-B57CA94C04E1}" type="presParOf" srcId="{4EEEA49C-71DC-406A-9E64-293BEF126FBF}" destId="{8B37A610-4344-442B-A366-CDD662349278}" srcOrd="3"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E23412-84E1-48DA-8E12-43D9425A3D42}" type="doc">
      <dgm:prSet loTypeId="urn:microsoft.com/office/officeart/2005/8/layout/target3" loCatId="list" qsTypeId="urn:microsoft.com/office/officeart/2005/8/quickstyle/simple2" qsCatId="simple" csTypeId="urn:microsoft.com/office/officeart/2005/8/colors/colorful2" csCatId="colorful" phldr="1"/>
      <dgm:spPr/>
      <dgm:t>
        <a:bodyPr/>
        <a:lstStyle/>
        <a:p>
          <a:endParaRPr lang="es-MX"/>
        </a:p>
      </dgm:t>
    </dgm:pt>
    <dgm:pt modelId="{EB750EBB-E75F-4434-A74A-D60DF38826DB}">
      <dgm:prSet phldrT="[Texto]"/>
      <dgm:spPr/>
      <dgm:t>
        <a:bodyPr/>
        <a:lstStyle/>
        <a:p>
          <a:r>
            <a:rPr lang="es-MX" dirty="0" smtClean="0">
              <a:latin typeface="Bookman Old Style" panose="02050604050505020204" pitchFamily="18" charset="0"/>
            </a:rPr>
            <a:t>Fotografía</a:t>
          </a:r>
          <a:endParaRPr lang="es-MX" dirty="0">
            <a:latin typeface="Bookman Old Style" panose="02050604050505020204" pitchFamily="18" charset="0"/>
          </a:endParaRPr>
        </a:p>
      </dgm:t>
    </dgm:pt>
    <dgm:pt modelId="{A9092B97-6D51-44D4-BEDA-4E3E7BF7DD7D}" type="parTrans" cxnId="{5420CE55-E6BE-468C-B272-2F4A877D2137}">
      <dgm:prSet/>
      <dgm:spPr/>
      <dgm:t>
        <a:bodyPr/>
        <a:lstStyle/>
        <a:p>
          <a:endParaRPr lang="es-MX"/>
        </a:p>
      </dgm:t>
    </dgm:pt>
    <dgm:pt modelId="{6C9AD9F0-6A83-4A4F-9499-DCAE58C33A1D}" type="sibTrans" cxnId="{5420CE55-E6BE-468C-B272-2F4A877D2137}">
      <dgm:prSet/>
      <dgm:spPr/>
      <dgm:t>
        <a:bodyPr/>
        <a:lstStyle/>
        <a:p>
          <a:endParaRPr lang="es-MX"/>
        </a:p>
      </dgm:t>
    </dgm:pt>
    <dgm:pt modelId="{1293D6BE-1865-46DC-A325-3B7D70EFDBD7}">
      <dgm:prSet phldrT="[Texto]"/>
      <dgm:spPr/>
      <dgm:t>
        <a:bodyPr/>
        <a:lstStyle/>
        <a:p>
          <a:pPr algn="ctr"/>
          <a:r>
            <a:rPr lang="es-MX" dirty="0" smtClean="0">
              <a:latin typeface="Bookman Old Style" panose="02050604050505020204" pitchFamily="18" charset="0"/>
            </a:rPr>
            <a:t>Configuración de la realidad</a:t>
          </a:r>
          <a:endParaRPr lang="es-MX" dirty="0">
            <a:latin typeface="Bookman Old Style" panose="02050604050505020204" pitchFamily="18" charset="0"/>
          </a:endParaRPr>
        </a:p>
      </dgm:t>
    </dgm:pt>
    <dgm:pt modelId="{0F20AD1A-FBAC-4AA5-AF41-755B0EC4393B}" type="parTrans" cxnId="{4C2D9CB3-134F-4870-9766-C3B57200AC3F}">
      <dgm:prSet/>
      <dgm:spPr/>
      <dgm:t>
        <a:bodyPr/>
        <a:lstStyle/>
        <a:p>
          <a:endParaRPr lang="es-MX"/>
        </a:p>
      </dgm:t>
    </dgm:pt>
    <dgm:pt modelId="{9C46FC1D-199C-48E5-AE3D-5B83FE52F287}" type="sibTrans" cxnId="{4C2D9CB3-134F-4870-9766-C3B57200AC3F}">
      <dgm:prSet/>
      <dgm:spPr/>
      <dgm:t>
        <a:bodyPr/>
        <a:lstStyle/>
        <a:p>
          <a:endParaRPr lang="es-MX"/>
        </a:p>
      </dgm:t>
    </dgm:pt>
    <dgm:pt modelId="{658BF3A0-4D0C-486B-9AFE-E178CCA3DC0B}">
      <dgm:prSet phldrT="[Texto]"/>
      <dgm:spPr/>
      <dgm:t>
        <a:bodyPr/>
        <a:lstStyle/>
        <a:p>
          <a:r>
            <a:rPr lang="es-MX" dirty="0" err="1" smtClean="0">
              <a:latin typeface="Bookman Old Style" panose="02050604050505020204" pitchFamily="18" charset="0"/>
            </a:rPr>
            <a:t>Vilém</a:t>
          </a:r>
          <a:r>
            <a:rPr lang="es-MX" dirty="0" smtClean="0">
              <a:latin typeface="Bookman Old Style" panose="02050604050505020204" pitchFamily="18" charset="0"/>
            </a:rPr>
            <a:t> </a:t>
          </a:r>
          <a:r>
            <a:rPr lang="es-MX" dirty="0" err="1" smtClean="0">
              <a:latin typeface="Bookman Old Style" panose="02050604050505020204" pitchFamily="18" charset="0"/>
            </a:rPr>
            <a:t>Flusser</a:t>
          </a:r>
          <a:endParaRPr lang="es-MX" dirty="0">
            <a:latin typeface="Bookman Old Style" panose="02050604050505020204" pitchFamily="18" charset="0"/>
          </a:endParaRPr>
        </a:p>
      </dgm:t>
    </dgm:pt>
    <dgm:pt modelId="{4D7B197D-604A-47D8-A1E2-AF22F0A812B8}" type="parTrans" cxnId="{E6B6B35D-207E-44CC-A291-460CCA1E5D3C}">
      <dgm:prSet/>
      <dgm:spPr/>
      <dgm:t>
        <a:bodyPr/>
        <a:lstStyle/>
        <a:p>
          <a:endParaRPr lang="es-MX"/>
        </a:p>
      </dgm:t>
    </dgm:pt>
    <dgm:pt modelId="{3E421677-3BAB-4D2D-AFC8-A439025515D3}" type="sibTrans" cxnId="{E6B6B35D-207E-44CC-A291-460CCA1E5D3C}">
      <dgm:prSet/>
      <dgm:spPr/>
      <dgm:t>
        <a:bodyPr/>
        <a:lstStyle/>
        <a:p>
          <a:endParaRPr lang="es-MX"/>
        </a:p>
      </dgm:t>
    </dgm:pt>
    <dgm:pt modelId="{8A7C55BA-13BC-48BB-A352-CD11271A5419}">
      <dgm:prSet phldrT="[Texto]"/>
      <dgm:spPr/>
      <dgm:t>
        <a:bodyPr/>
        <a:lstStyle/>
        <a:p>
          <a:pPr algn="ctr"/>
          <a:r>
            <a:rPr lang="es-MX" dirty="0" smtClean="0">
              <a:latin typeface="Bookman Old Style" panose="02050604050505020204" pitchFamily="18" charset="0"/>
            </a:rPr>
            <a:t>“Duda fenomenológica”</a:t>
          </a:r>
          <a:endParaRPr lang="es-MX" dirty="0">
            <a:latin typeface="Bookman Old Style" panose="02050604050505020204" pitchFamily="18" charset="0"/>
          </a:endParaRPr>
        </a:p>
      </dgm:t>
    </dgm:pt>
    <dgm:pt modelId="{88054A79-4AF7-4D84-BD62-06ED3A27FAFA}" type="parTrans" cxnId="{C82E8EBB-7AD5-493A-BEBB-151327AB1BFF}">
      <dgm:prSet/>
      <dgm:spPr/>
      <dgm:t>
        <a:bodyPr/>
        <a:lstStyle/>
        <a:p>
          <a:endParaRPr lang="es-MX"/>
        </a:p>
      </dgm:t>
    </dgm:pt>
    <dgm:pt modelId="{CD701D1A-6A23-4B6B-8C1D-81C2837DF2E6}" type="sibTrans" cxnId="{C82E8EBB-7AD5-493A-BEBB-151327AB1BFF}">
      <dgm:prSet/>
      <dgm:spPr/>
      <dgm:t>
        <a:bodyPr/>
        <a:lstStyle/>
        <a:p>
          <a:endParaRPr lang="es-MX"/>
        </a:p>
      </dgm:t>
    </dgm:pt>
    <dgm:pt modelId="{A25052C3-6569-41E1-A96A-A4B8E4846128}">
      <dgm:prSet phldrT="[Texto]"/>
      <dgm:spPr/>
      <dgm:t>
        <a:bodyPr/>
        <a:lstStyle/>
        <a:p>
          <a:pPr algn="ctr"/>
          <a:r>
            <a:rPr lang="es-MX" dirty="0" smtClean="0">
              <a:latin typeface="Bookman Old Style" panose="02050604050505020204" pitchFamily="18" charset="0"/>
            </a:rPr>
            <a:t>Acto similar a cazar</a:t>
          </a:r>
          <a:endParaRPr lang="es-MX" dirty="0">
            <a:latin typeface="Bookman Old Style" panose="02050604050505020204" pitchFamily="18" charset="0"/>
          </a:endParaRPr>
        </a:p>
      </dgm:t>
    </dgm:pt>
    <dgm:pt modelId="{EC3FD979-1143-46B5-B9D4-0499F6E6A060}" type="parTrans" cxnId="{44D1F4D4-998A-44B1-83F7-A994C5B29252}">
      <dgm:prSet/>
      <dgm:spPr/>
      <dgm:t>
        <a:bodyPr/>
        <a:lstStyle/>
        <a:p>
          <a:endParaRPr lang="es-ES"/>
        </a:p>
      </dgm:t>
    </dgm:pt>
    <dgm:pt modelId="{FE3D3105-2918-4028-BCE1-98DA5F93F15E}" type="sibTrans" cxnId="{44D1F4D4-998A-44B1-83F7-A994C5B29252}">
      <dgm:prSet/>
      <dgm:spPr/>
      <dgm:t>
        <a:bodyPr/>
        <a:lstStyle/>
        <a:p>
          <a:endParaRPr lang="es-ES"/>
        </a:p>
      </dgm:t>
    </dgm:pt>
    <dgm:pt modelId="{4BAD3D0C-2C4A-4A69-B8FF-A8777D5C940B}" type="pres">
      <dgm:prSet presAssocID="{B7E23412-84E1-48DA-8E12-43D9425A3D42}" presName="Name0" presStyleCnt="0">
        <dgm:presLayoutVars>
          <dgm:chMax val="7"/>
          <dgm:dir/>
          <dgm:animLvl val="lvl"/>
          <dgm:resizeHandles val="exact"/>
        </dgm:presLayoutVars>
      </dgm:prSet>
      <dgm:spPr/>
      <dgm:t>
        <a:bodyPr/>
        <a:lstStyle/>
        <a:p>
          <a:endParaRPr lang="es-MX"/>
        </a:p>
      </dgm:t>
    </dgm:pt>
    <dgm:pt modelId="{D434E343-C625-4391-90AC-62E1E0C72C50}" type="pres">
      <dgm:prSet presAssocID="{EB750EBB-E75F-4434-A74A-D60DF38826DB}" presName="circle1" presStyleLbl="node1" presStyleIdx="0" presStyleCnt="2">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endParaRPr lang="es-ES"/>
        </a:p>
      </dgm:t>
    </dgm:pt>
    <dgm:pt modelId="{8CA0ED7D-FD54-4C3A-921C-0021F4674AAF}" type="pres">
      <dgm:prSet presAssocID="{EB750EBB-E75F-4434-A74A-D60DF38826DB}" presName="space" presStyleCnt="0"/>
      <dgm:spPr/>
      <dgm:t>
        <a:bodyPr/>
        <a:lstStyle/>
        <a:p>
          <a:endParaRPr lang="es-ES"/>
        </a:p>
      </dgm:t>
    </dgm:pt>
    <dgm:pt modelId="{AE43C36E-D7D9-4AE5-9EF4-D3F82D0CC505}" type="pres">
      <dgm:prSet presAssocID="{EB750EBB-E75F-4434-A74A-D60DF38826DB}" presName="rect1" presStyleLbl="alignAcc1" presStyleIdx="0" presStyleCnt="2" custAng="0" custLinFactNeighborY="529"/>
      <dgm:spPr/>
      <dgm:t>
        <a:bodyPr/>
        <a:lstStyle/>
        <a:p>
          <a:endParaRPr lang="es-MX"/>
        </a:p>
      </dgm:t>
    </dgm:pt>
    <dgm:pt modelId="{83090A8F-4ED7-4AB5-860F-332913CFC563}" type="pres">
      <dgm:prSet presAssocID="{658BF3A0-4D0C-486B-9AFE-E178CCA3DC0B}" presName="vertSpace2" presStyleLbl="node1" presStyleIdx="0" presStyleCnt="2"/>
      <dgm:spPr/>
      <dgm:t>
        <a:bodyPr/>
        <a:lstStyle/>
        <a:p>
          <a:endParaRPr lang="es-ES"/>
        </a:p>
      </dgm:t>
    </dgm:pt>
    <dgm:pt modelId="{2C09E74F-489F-44D0-89BF-CD096CFDEF29}" type="pres">
      <dgm:prSet presAssocID="{658BF3A0-4D0C-486B-9AFE-E178CCA3DC0B}" presName="circle2" presStyleLbl="node1" presStyleIdx="1" presStyleCnt="2" custLinFactNeighborY="8355">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endParaRPr lang="es-ES"/>
        </a:p>
      </dgm:t>
    </dgm:pt>
    <dgm:pt modelId="{7F599A5E-2946-48DB-8D6B-7D4025853449}" type="pres">
      <dgm:prSet presAssocID="{658BF3A0-4D0C-486B-9AFE-E178CCA3DC0B}" presName="rect2" presStyleLbl="alignAcc1" presStyleIdx="1" presStyleCnt="2" custLinFactNeighborY="11640"/>
      <dgm:spPr/>
      <dgm:t>
        <a:bodyPr/>
        <a:lstStyle/>
        <a:p>
          <a:endParaRPr lang="es-MX"/>
        </a:p>
      </dgm:t>
    </dgm:pt>
    <dgm:pt modelId="{B8DEF955-8E70-4AE8-ADFE-DC80538335C9}" type="pres">
      <dgm:prSet presAssocID="{EB750EBB-E75F-4434-A74A-D60DF38826DB}" presName="rect1ParTx" presStyleLbl="alignAcc1" presStyleIdx="1" presStyleCnt="2">
        <dgm:presLayoutVars>
          <dgm:chMax val="1"/>
          <dgm:bulletEnabled val="1"/>
        </dgm:presLayoutVars>
      </dgm:prSet>
      <dgm:spPr/>
      <dgm:t>
        <a:bodyPr/>
        <a:lstStyle/>
        <a:p>
          <a:endParaRPr lang="es-MX"/>
        </a:p>
      </dgm:t>
    </dgm:pt>
    <dgm:pt modelId="{BE238816-586F-4A35-AFFF-50F8594ABFF2}" type="pres">
      <dgm:prSet presAssocID="{EB750EBB-E75F-4434-A74A-D60DF38826DB}" presName="rect1ChTx" presStyleLbl="alignAcc1" presStyleIdx="1" presStyleCnt="2" custLinFactNeighborY="8355">
        <dgm:presLayoutVars>
          <dgm:bulletEnabled val="1"/>
        </dgm:presLayoutVars>
      </dgm:prSet>
      <dgm:spPr/>
      <dgm:t>
        <a:bodyPr/>
        <a:lstStyle/>
        <a:p>
          <a:endParaRPr lang="es-MX"/>
        </a:p>
      </dgm:t>
    </dgm:pt>
    <dgm:pt modelId="{5B064D66-0667-4420-B75C-8C22211E69FF}" type="pres">
      <dgm:prSet presAssocID="{658BF3A0-4D0C-486B-9AFE-E178CCA3DC0B}" presName="rect2ParTx" presStyleLbl="alignAcc1" presStyleIdx="1" presStyleCnt="2">
        <dgm:presLayoutVars>
          <dgm:chMax val="1"/>
          <dgm:bulletEnabled val="1"/>
        </dgm:presLayoutVars>
      </dgm:prSet>
      <dgm:spPr/>
      <dgm:t>
        <a:bodyPr/>
        <a:lstStyle/>
        <a:p>
          <a:endParaRPr lang="es-MX"/>
        </a:p>
      </dgm:t>
    </dgm:pt>
    <dgm:pt modelId="{67777AE3-4DAF-4C6B-8B72-7F9F62E95E32}" type="pres">
      <dgm:prSet presAssocID="{658BF3A0-4D0C-486B-9AFE-E178CCA3DC0B}" presName="rect2ChTx" presStyleLbl="alignAcc1" presStyleIdx="1" presStyleCnt="2" custLinFactNeighborY="8355">
        <dgm:presLayoutVars>
          <dgm:bulletEnabled val="1"/>
        </dgm:presLayoutVars>
      </dgm:prSet>
      <dgm:spPr/>
      <dgm:t>
        <a:bodyPr/>
        <a:lstStyle/>
        <a:p>
          <a:endParaRPr lang="es-MX"/>
        </a:p>
      </dgm:t>
    </dgm:pt>
  </dgm:ptLst>
  <dgm:cxnLst>
    <dgm:cxn modelId="{36501721-9E38-4C6A-A47D-F0EE5C861D18}" type="presOf" srcId="{658BF3A0-4D0C-486B-9AFE-E178CCA3DC0B}" destId="{7F599A5E-2946-48DB-8D6B-7D4025853449}" srcOrd="0" destOrd="0" presId="urn:microsoft.com/office/officeart/2005/8/layout/target3"/>
    <dgm:cxn modelId="{F8FF0B2C-1878-45B0-A9F5-1D01AE4C9C31}" type="presOf" srcId="{658BF3A0-4D0C-486B-9AFE-E178CCA3DC0B}" destId="{5B064D66-0667-4420-B75C-8C22211E69FF}" srcOrd="1" destOrd="0" presId="urn:microsoft.com/office/officeart/2005/8/layout/target3"/>
    <dgm:cxn modelId="{4FD75AAC-AD03-4814-95B3-A1052870766B}" type="presOf" srcId="{8A7C55BA-13BC-48BB-A352-CD11271A5419}" destId="{67777AE3-4DAF-4C6B-8B72-7F9F62E95E32}" srcOrd="0" destOrd="0" presId="urn:microsoft.com/office/officeart/2005/8/layout/target3"/>
    <dgm:cxn modelId="{B1C18667-34ED-414E-A077-F3DB5BB33CCA}" type="presOf" srcId="{EB750EBB-E75F-4434-A74A-D60DF38826DB}" destId="{B8DEF955-8E70-4AE8-ADFE-DC80538335C9}" srcOrd="1" destOrd="0" presId="urn:microsoft.com/office/officeart/2005/8/layout/target3"/>
    <dgm:cxn modelId="{811A0CEC-1B2A-45D1-BCAD-3419417F60BE}" type="presOf" srcId="{1293D6BE-1865-46DC-A325-3B7D70EFDBD7}" destId="{BE238816-586F-4A35-AFFF-50F8594ABFF2}" srcOrd="0" destOrd="0" presId="urn:microsoft.com/office/officeart/2005/8/layout/target3"/>
    <dgm:cxn modelId="{44D1F4D4-998A-44B1-83F7-A994C5B29252}" srcId="{658BF3A0-4D0C-486B-9AFE-E178CCA3DC0B}" destId="{A25052C3-6569-41E1-A96A-A4B8E4846128}" srcOrd="1" destOrd="0" parTransId="{EC3FD979-1143-46B5-B9D4-0499F6E6A060}" sibTransId="{FE3D3105-2918-4028-BCE1-98DA5F93F15E}"/>
    <dgm:cxn modelId="{530DD2BC-A59F-477A-ABB0-FA81551C859B}" type="presOf" srcId="{B7E23412-84E1-48DA-8E12-43D9425A3D42}" destId="{4BAD3D0C-2C4A-4A69-B8FF-A8777D5C940B}" srcOrd="0" destOrd="0" presId="urn:microsoft.com/office/officeart/2005/8/layout/target3"/>
    <dgm:cxn modelId="{20EE40C1-4C34-4767-8DEF-1375A0CF1B2E}" type="presOf" srcId="{EB750EBB-E75F-4434-A74A-D60DF38826DB}" destId="{AE43C36E-D7D9-4AE5-9EF4-D3F82D0CC505}" srcOrd="0" destOrd="0" presId="urn:microsoft.com/office/officeart/2005/8/layout/target3"/>
    <dgm:cxn modelId="{5420CE55-E6BE-468C-B272-2F4A877D2137}" srcId="{B7E23412-84E1-48DA-8E12-43D9425A3D42}" destId="{EB750EBB-E75F-4434-A74A-D60DF38826DB}" srcOrd="0" destOrd="0" parTransId="{A9092B97-6D51-44D4-BEDA-4E3E7BF7DD7D}" sibTransId="{6C9AD9F0-6A83-4A4F-9499-DCAE58C33A1D}"/>
    <dgm:cxn modelId="{C82E8EBB-7AD5-493A-BEBB-151327AB1BFF}" srcId="{658BF3A0-4D0C-486B-9AFE-E178CCA3DC0B}" destId="{8A7C55BA-13BC-48BB-A352-CD11271A5419}" srcOrd="0" destOrd="0" parTransId="{88054A79-4AF7-4D84-BD62-06ED3A27FAFA}" sibTransId="{CD701D1A-6A23-4B6B-8C1D-81C2837DF2E6}"/>
    <dgm:cxn modelId="{2EB07DA7-EBD1-4F3B-BEBC-084F63F76D33}" type="presOf" srcId="{A25052C3-6569-41E1-A96A-A4B8E4846128}" destId="{67777AE3-4DAF-4C6B-8B72-7F9F62E95E32}" srcOrd="0" destOrd="1" presId="urn:microsoft.com/office/officeart/2005/8/layout/target3"/>
    <dgm:cxn modelId="{4C2D9CB3-134F-4870-9766-C3B57200AC3F}" srcId="{EB750EBB-E75F-4434-A74A-D60DF38826DB}" destId="{1293D6BE-1865-46DC-A325-3B7D70EFDBD7}" srcOrd="0" destOrd="0" parTransId="{0F20AD1A-FBAC-4AA5-AF41-755B0EC4393B}" sibTransId="{9C46FC1D-199C-48E5-AE3D-5B83FE52F287}"/>
    <dgm:cxn modelId="{E6B6B35D-207E-44CC-A291-460CCA1E5D3C}" srcId="{B7E23412-84E1-48DA-8E12-43D9425A3D42}" destId="{658BF3A0-4D0C-486B-9AFE-E178CCA3DC0B}" srcOrd="1" destOrd="0" parTransId="{4D7B197D-604A-47D8-A1E2-AF22F0A812B8}" sibTransId="{3E421677-3BAB-4D2D-AFC8-A439025515D3}"/>
    <dgm:cxn modelId="{F5D0A6C3-BC2C-4174-82BB-830C66E5ABDF}" type="presParOf" srcId="{4BAD3D0C-2C4A-4A69-B8FF-A8777D5C940B}" destId="{D434E343-C625-4391-90AC-62E1E0C72C50}" srcOrd="0" destOrd="0" presId="urn:microsoft.com/office/officeart/2005/8/layout/target3"/>
    <dgm:cxn modelId="{BE9F9E6A-8944-4B81-A029-17021E2B4F42}" type="presParOf" srcId="{4BAD3D0C-2C4A-4A69-B8FF-A8777D5C940B}" destId="{8CA0ED7D-FD54-4C3A-921C-0021F4674AAF}" srcOrd="1" destOrd="0" presId="urn:microsoft.com/office/officeart/2005/8/layout/target3"/>
    <dgm:cxn modelId="{0D82F241-D4C0-456F-9688-AAAB1AEB8419}" type="presParOf" srcId="{4BAD3D0C-2C4A-4A69-B8FF-A8777D5C940B}" destId="{AE43C36E-D7D9-4AE5-9EF4-D3F82D0CC505}" srcOrd="2" destOrd="0" presId="urn:microsoft.com/office/officeart/2005/8/layout/target3"/>
    <dgm:cxn modelId="{269203DE-35E6-44C8-B195-B23A868E9C82}" type="presParOf" srcId="{4BAD3D0C-2C4A-4A69-B8FF-A8777D5C940B}" destId="{83090A8F-4ED7-4AB5-860F-332913CFC563}" srcOrd="3" destOrd="0" presId="urn:microsoft.com/office/officeart/2005/8/layout/target3"/>
    <dgm:cxn modelId="{D812D170-0B2B-40E9-86E5-BD0E84BBC148}" type="presParOf" srcId="{4BAD3D0C-2C4A-4A69-B8FF-A8777D5C940B}" destId="{2C09E74F-489F-44D0-89BF-CD096CFDEF29}" srcOrd="4" destOrd="0" presId="urn:microsoft.com/office/officeart/2005/8/layout/target3"/>
    <dgm:cxn modelId="{170B5588-B128-4DE2-8DF8-0A4CB30842D1}" type="presParOf" srcId="{4BAD3D0C-2C4A-4A69-B8FF-A8777D5C940B}" destId="{7F599A5E-2946-48DB-8D6B-7D4025853449}" srcOrd="5" destOrd="0" presId="urn:microsoft.com/office/officeart/2005/8/layout/target3"/>
    <dgm:cxn modelId="{A61CBA5C-A188-4499-9909-15925AA57CB0}" type="presParOf" srcId="{4BAD3D0C-2C4A-4A69-B8FF-A8777D5C940B}" destId="{B8DEF955-8E70-4AE8-ADFE-DC80538335C9}" srcOrd="6" destOrd="0" presId="urn:microsoft.com/office/officeart/2005/8/layout/target3"/>
    <dgm:cxn modelId="{3ACB7595-3D46-4684-BD67-CED9F7940E7F}" type="presParOf" srcId="{4BAD3D0C-2C4A-4A69-B8FF-A8777D5C940B}" destId="{BE238816-586F-4A35-AFFF-50F8594ABFF2}" srcOrd="7" destOrd="0" presId="urn:microsoft.com/office/officeart/2005/8/layout/target3"/>
    <dgm:cxn modelId="{620AA186-7F06-474F-A3E5-E8B75F2EFB07}" type="presParOf" srcId="{4BAD3D0C-2C4A-4A69-B8FF-A8777D5C940B}" destId="{5B064D66-0667-4420-B75C-8C22211E69FF}" srcOrd="8" destOrd="0" presId="urn:microsoft.com/office/officeart/2005/8/layout/target3"/>
    <dgm:cxn modelId="{1746A614-7829-483D-9B86-548BE945AF62}" type="presParOf" srcId="{4BAD3D0C-2C4A-4A69-B8FF-A8777D5C940B}" destId="{67777AE3-4DAF-4C6B-8B72-7F9F62E95E32}" srcOrd="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65F2C43-871F-4824-9958-24E0D4990099}"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ES"/>
        </a:p>
      </dgm:t>
    </dgm:pt>
    <dgm:pt modelId="{B2E7016F-A485-42A0-90AC-3AF2CD522AE1}">
      <dgm:prSet phldrT="[Texto]">
        <dgm:style>
          <a:lnRef idx="1">
            <a:schemeClr val="accent2"/>
          </a:lnRef>
          <a:fillRef idx="3">
            <a:schemeClr val="accent2"/>
          </a:fillRef>
          <a:effectRef idx="2">
            <a:schemeClr val="accent2"/>
          </a:effectRef>
          <a:fontRef idx="minor">
            <a:schemeClr val="lt1"/>
          </a:fontRef>
        </dgm:style>
      </dgm:prSet>
      <dgm:spPr/>
      <dgm:t>
        <a:bodyPr/>
        <a:lstStyle/>
        <a:p>
          <a:r>
            <a:rPr lang="es-ES_tradnl" dirty="0" smtClean="0">
              <a:latin typeface="Bookman Old Style" panose="02050604050505020204" pitchFamily="18" charset="0"/>
            </a:rPr>
            <a:t>Recrear su mundo interior</a:t>
          </a:r>
          <a:endParaRPr lang="es-ES" dirty="0">
            <a:latin typeface="Bookman Old Style" panose="02050604050505020204" pitchFamily="18" charset="0"/>
          </a:endParaRPr>
        </a:p>
      </dgm:t>
    </dgm:pt>
    <dgm:pt modelId="{B40C7F62-7DD7-4636-84CE-FB2F7390964B}" type="parTrans" cxnId="{74B83F5B-A4E4-42B5-84E3-0D411F9A7594}">
      <dgm:prSet/>
      <dgm:spPr/>
      <dgm:t>
        <a:bodyPr/>
        <a:lstStyle/>
        <a:p>
          <a:endParaRPr lang="es-ES"/>
        </a:p>
      </dgm:t>
    </dgm:pt>
    <dgm:pt modelId="{943B695E-E903-40B7-B4D4-83D2DB045F71}" type="sibTrans" cxnId="{74B83F5B-A4E4-42B5-84E3-0D411F9A7594}">
      <dgm:prSet/>
      <dgm:spPr/>
      <dgm:t>
        <a:bodyPr/>
        <a:lstStyle/>
        <a:p>
          <a:endParaRPr lang="es-ES"/>
        </a:p>
      </dgm:t>
    </dgm:pt>
    <dgm:pt modelId="{0386347B-5967-4706-8754-66AF91474A34}">
      <dgm:prSet phldrT="[Texto]">
        <dgm:style>
          <a:lnRef idx="1">
            <a:schemeClr val="accent3"/>
          </a:lnRef>
          <a:fillRef idx="3">
            <a:schemeClr val="accent3"/>
          </a:fillRef>
          <a:effectRef idx="2">
            <a:schemeClr val="accent3"/>
          </a:effectRef>
          <a:fontRef idx="minor">
            <a:schemeClr val="lt1"/>
          </a:fontRef>
        </dgm:style>
      </dgm:prSet>
      <dgm:spPr/>
      <dgm:t>
        <a:bodyPr/>
        <a:lstStyle/>
        <a:p>
          <a:r>
            <a:rPr lang="es-MX" dirty="0" smtClean="0">
              <a:latin typeface="Bookman Old Style" panose="02050604050505020204" pitchFamily="18" charset="0"/>
            </a:rPr>
            <a:t>Enfoque más esteticista de la realidad</a:t>
          </a:r>
          <a:endParaRPr lang="es-ES" dirty="0">
            <a:latin typeface="Bookman Old Style" panose="02050604050505020204" pitchFamily="18" charset="0"/>
          </a:endParaRPr>
        </a:p>
      </dgm:t>
    </dgm:pt>
    <dgm:pt modelId="{E4069134-94E1-4B62-BF32-0F7019D2ABD5}" type="parTrans" cxnId="{4BA4E380-F5D5-44AE-A580-0C79B4EDEB41}">
      <dgm:prSet/>
      <dgm:spPr/>
      <dgm:t>
        <a:bodyPr/>
        <a:lstStyle/>
        <a:p>
          <a:endParaRPr lang="es-ES"/>
        </a:p>
      </dgm:t>
    </dgm:pt>
    <dgm:pt modelId="{3A0ACF20-04A8-4EE2-BC38-E414877DFB67}" type="sibTrans" cxnId="{4BA4E380-F5D5-44AE-A580-0C79B4EDEB41}">
      <dgm:prSet/>
      <dgm:spPr/>
      <dgm:t>
        <a:bodyPr/>
        <a:lstStyle/>
        <a:p>
          <a:endParaRPr lang="es-ES"/>
        </a:p>
      </dgm:t>
    </dgm:pt>
    <dgm:pt modelId="{E9AC5B63-6213-409A-B462-74AB8A8B9792}">
      <dgm:prSet phldrT="[Texto]">
        <dgm:style>
          <a:lnRef idx="1">
            <a:schemeClr val="accent4"/>
          </a:lnRef>
          <a:fillRef idx="3">
            <a:schemeClr val="accent4"/>
          </a:fillRef>
          <a:effectRef idx="2">
            <a:schemeClr val="accent4"/>
          </a:effectRef>
          <a:fontRef idx="minor">
            <a:schemeClr val="lt1"/>
          </a:fontRef>
        </dgm:style>
      </dgm:prSet>
      <dgm:spPr/>
      <dgm:t>
        <a:bodyPr/>
        <a:lstStyle/>
        <a:p>
          <a:r>
            <a:rPr lang="es-ES_tradnl" dirty="0" smtClean="0">
              <a:latin typeface="Bookman Old Style" panose="02050604050505020204" pitchFamily="18" charset="0"/>
            </a:rPr>
            <a:t>Enfatizar en la creación de imágenes</a:t>
          </a:r>
          <a:r>
            <a:rPr lang="es-MX" b="0" i="0" dirty="0" smtClean="0">
              <a:latin typeface="Bookman Old Style" panose="02050604050505020204" pitchFamily="18" charset="0"/>
            </a:rPr>
            <a:t> </a:t>
          </a:r>
          <a:endParaRPr lang="es-ES" dirty="0">
            <a:latin typeface="Bookman Old Style" panose="02050604050505020204" pitchFamily="18" charset="0"/>
          </a:endParaRPr>
        </a:p>
      </dgm:t>
    </dgm:pt>
    <dgm:pt modelId="{BD08E29C-689D-4294-8F1E-C48A37959F19}" type="parTrans" cxnId="{4083A48A-2BBB-45C8-A630-1488C71D792F}">
      <dgm:prSet/>
      <dgm:spPr/>
      <dgm:t>
        <a:bodyPr/>
        <a:lstStyle/>
        <a:p>
          <a:endParaRPr lang="es-ES"/>
        </a:p>
      </dgm:t>
    </dgm:pt>
    <dgm:pt modelId="{239C6348-F97E-439A-83EE-B417F4DF03A1}" type="sibTrans" cxnId="{4083A48A-2BBB-45C8-A630-1488C71D792F}">
      <dgm:prSet/>
      <dgm:spPr/>
      <dgm:t>
        <a:bodyPr/>
        <a:lstStyle/>
        <a:p>
          <a:endParaRPr lang="es-ES"/>
        </a:p>
      </dgm:t>
    </dgm:pt>
    <dgm:pt modelId="{5BF7B833-A750-4FBB-89DA-6AC01603E43F}">
      <dgm:prSet phldrT="[Texto]">
        <dgm:style>
          <a:lnRef idx="1">
            <a:schemeClr val="accent6"/>
          </a:lnRef>
          <a:fillRef idx="3">
            <a:schemeClr val="accent6"/>
          </a:fillRef>
          <a:effectRef idx="2">
            <a:schemeClr val="accent6"/>
          </a:effectRef>
          <a:fontRef idx="minor">
            <a:schemeClr val="lt1"/>
          </a:fontRef>
        </dgm:style>
      </dgm:prSet>
      <dgm:spPr/>
      <dgm:t>
        <a:bodyPr/>
        <a:lstStyle/>
        <a:p>
          <a:r>
            <a:rPr lang="es-ES_tradnl" dirty="0" smtClean="0">
              <a:latin typeface="Bookman Old Style" panose="02050604050505020204" pitchFamily="18" charset="0"/>
            </a:rPr>
            <a:t>Formación de fotografías lúdicas</a:t>
          </a:r>
          <a:endParaRPr lang="es-ES" dirty="0">
            <a:latin typeface="Bookman Old Style" panose="02050604050505020204" pitchFamily="18" charset="0"/>
          </a:endParaRPr>
        </a:p>
      </dgm:t>
    </dgm:pt>
    <dgm:pt modelId="{9CD7CC1B-992E-46D0-9E1F-57AB33F68846}" type="parTrans" cxnId="{996AFA64-C7AC-4974-80D3-BF723D78A62E}">
      <dgm:prSet/>
      <dgm:spPr/>
      <dgm:t>
        <a:bodyPr/>
        <a:lstStyle/>
        <a:p>
          <a:endParaRPr lang="es-ES"/>
        </a:p>
      </dgm:t>
    </dgm:pt>
    <dgm:pt modelId="{26050AF9-23CC-4A9C-A1D4-0C7A4D60DE06}" type="sibTrans" cxnId="{996AFA64-C7AC-4974-80D3-BF723D78A62E}">
      <dgm:prSet/>
      <dgm:spPr/>
      <dgm:t>
        <a:bodyPr/>
        <a:lstStyle/>
        <a:p>
          <a:endParaRPr lang="es-ES"/>
        </a:p>
      </dgm:t>
    </dgm:pt>
    <dgm:pt modelId="{59044C67-2B88-43E5-A8AF-5748246A48A0}">
      <dgm:prSet phldrT="[Texto]">
        <dgm:style>
          <a:lnRef idx="1">
            <a:schemeClr val="accent5"/>
          </a:lnRef>
          <a:fillRef idx="3">
            <a:schemeClr val="accent5"/>
          </a:fillRef>
          <a:effectRef idx="2">
            <a:schemeClr val="accent5"/>
          </a:effectRef>
          <a:fontRef idx="minor">
            <a:schemeClr val="lt1"/>
          </a:fontRef>
        </dgm:style>
      </dgm:prSet>
      <dgm:spPr/>
      <dgm:t>
        <a:bodyPr/>
        <a:lstStyle/>
        <a:p>
          <a:r>
            <a:rPr lang="es-ES_tradnl" dirty="0" smtClean="0">
              <a:latin typeface="Bookman Old Style" panose="02050604050505020204" pitchFamily="18" charset="0"/>
            </a:rPr>
            <a:t>El montaje de escenarios</a:t>
          </a:r>
          <a:endParaRPr lang="es-ES" dirty="0">
            <a:latin typeface="Bookman Old Style" panose="02050604050505020204" pitchFamily="18" charset="0"/>
          </a:endParaRPr>
        </a:p>
      </dgm:t>
    </dgm:pt>
    <dgm:pt modelId="{16ED44CB-9FB8-4EE5-8988-2A1CBF1E1F02}" type="parTrans" cxnId="{9EC85194-884A-4280-AF29-5FDD831FBF68}">
      <dgm:prSet/>
      <dgm:spPr/>
      <dgm:t>
        <a:bodyPr/>
        <a:lstStyle/>
        <a:p>
          <a:endParaRPr lang="es-ES"/>
        </a:p>
      </dgm:t>
    </dgm:pt>
    <dgm:pt modelId="{35E766E5-C6DE-44A6-91E5-7A3BEF196A7E}" type="sibTrans" cxnId="{9EC85194-884A-4280-AF29-5FDD831FBF68}">
      <dgm:prSet/>
      <dgm:spPr/>
      <dgm:t>
        <a:bodyPr/>
        <a:lstStyle/>
        <a:p>
          <a:endParaRPr lang="es-ES"/>
        </a:p>
      </dgm:t>
    </dgm:pt>
    <dgm:pt modelId="{5CC57278-DE5B-43AA-B78D-3907698AC936}" type="pres">
      <dgm:prSet presAssocID="{065F2C43-871F-4824-9958-24E0D4990099}" presName="outerComposite" presStyleCnt="0">
        <dgm:presLayoutVars>
          <dgm:chMax val="5"/>
          <dgm:dir/>
          <dgm:resizeHandles val="exact"/>
        </dgm:presLayoutVars>
      </dgm:prSet>
      <dgm:spPr/>
      <dgm:t>
        <a:bodyPr/>
        <a:lstStyle/>
        <a:p>
          <a:endParaRPr lang="es-ES"/>
        </a:p>
      </dgm:t>
    </dgm:pt>
    <dgm:pt modelId="{85E102F4-8063-46F6-99BD-79B7819C5581}" type="pres">
      <dgm:prSet presAssocID="{065F2C43-871F-4824-9958-24E0D4990099}" presName="dummyMaxCanvas" presStyleCnt="0">
        <dgm:presLayoutVars/>
      </dgm:prSet>
      <dgm:spPr/>
    </dgm:pt>
    <dgm:pt modelId="{E043247A-2121-4B82-887A-52310D99FFD2}" type="pres">
      <dgm:prSet presAssocID="{065F2C43-871F-4824-9958-24E0D4990099}" presName="FiveNodes_1" presStyleLbl="node1" presStyleIdx="0" presStyleCnt="5">
        <dgm:presLayoutVars>
          <dgm:bulletEnabled val="1"/>
        </dgm:presLayoutVars>
      </dgm:prSet>
      <dgm:spPr/>
      <dgm:t>
        <a:bodyPr/>
        <a:lstStyle/>
        <a:p>
          <a:endParaRPr lang="es-ES"/>
        </a:p>
      </dgm:t>
    </dgm:pt>
    <dgm:pt modelId="{A9606DB5-4C7F-4344-A8D7-FE498E86F336}" type="pres">
      <dgm:prSet presAssocID="{065F2C43-871F-4824-9958-24E0D4990099}" presName="FiveNodes_2" presStyleLbl="node1" presStyleIdx="1" presStyleCnt="5">
        <dgm:presLayoutVars>
          <dgm:bulletEnabled val="1"/>
        </dgm:presLayoutVars>
      </dgm:prSet>
      <dgm:spPr/>
      <dgm:t>
        <a:bodyPr/>
        <a:lstStyle/>
        <a:p>
          <a:endParaRPr lang="es-ES"/>
        </a:p>
      </dgm:t>
    </dgm:pt>
    <dgm:pt modelId="{800252DB-1089-4114-8095-2A0F8C3B1E12}" type="pres">
      <dgm:prSet presAssocID="{065F2C43-871F-4824-9958-24E0D4990099}" presName="FiveNodes_3" presStyleLbl="node1" presStyleIdx="2" presStyleCnt="5">
        <dgm:presLayoutVars>
          <dgm:bulletEnabled val="1"/>
        </dgm:presLayoutVars>
      </dgm:prSet>
      <dgm:spPr/>
      <dgm:t>
        <a:bodyPr/>
        <a:lstStyle/>
        <a:p>
          <a:endParaRPr lang="es-ES"/>
        </a:p>
      </dgm:t>
    </dgm:pt>
    <dgm:pt modelId="{305039B9-AFCC-4CDC-B0F6-BA877F68E9D6}" type="pres">
      <dgm:prSet presAssocID="{065F2C43-871F-4824-9958-24E0D4990099}" presName="FiveNodes_4" presStyleLbl="node1" presStyleIdx="3" presStyleCnt="5">
        <dgm:presLayoutVars>
          <dgm:bulletEnabled val="1"/>
        </dgm:presLayoutVars>
      </dgm:prSet>
      <dgm:spPr/>
      <dgm:t>
        <a:bodyPr/>
        <a:lstStyle/>
        <a:p>
          <a:endParaRPr lang="es-ES"/>
        </a:p>
      </dgm:t>
    </dgm:pt>
    <dgm:pt modelId="{7A097459-92BE-4260-AC7C-3E313A248E07}" type="pres">
      <dgm:prSet presAssocID="{065F2C43-871F-4824-9958-24E0D4990099}" presName="FiveNodes_5" presStyleLbl="node1" presStyleIdx="4" presStyleCnt="5">
        <dgm:presLayoutVars>
          <dgm:bulletEnabled val="1"/>
        </dgm:presLayoutVars>
      </dgm:prSet>
      <dgm:spPr/>
      <dgm:t>
        <a:bodyPr/>
        <a:lstStyle/>
        <a:p>
          <a:endParaRPr lang="es-ES"/>
        </a:p>
      </dgm:t>
    </dgm:pt>
    <dgm:pt modelId="{A0E03400-5F23-418C-9C3A-8C849CE7281F}" type="pres">
      <dgm:prSet presAssocID="{065F2C43-871F-4824-9958-24E0D4990099}" presName="FiveConn_1-2" presStyleLbl="fgAccFollowNode1" presStyleIdx="0" presStyleCnt="4">
        <dgm:presLayoutVars>
          <dgm:bulletEnabled val="1"/>
        </dgm:presLayoutVars>
      </dgm:prSet>
      <dgm:spPr/>
      <dgm:t>
        <a:bodyPr/>
        <a:lstStyle/>
        <a:p>
          <a:endParaRPr lang="es-ES"/>
        </a:p>
      </dgm:t>
    </dgm:pt>
    <dgm:pt modelId="{B15ACDA1-0517-43FC-86B1-5B33F109E966}" type="pres">
      <dgm:prSet presAssocID="{065F2C43-871F-4824-9958-24E0D4990099}" presName="FiveConn_2-3" presStyleLbl="fgAccFollowNode1" presStyleIdx="1" presStyleCnt="4">
        <dgm:presLayoutVars>
          <dgm:bulletEnabled val="1"/>
        </dgm:presLayoutVars>
      </dgm:prSet>
      <dgm:spPr/>
      <dgm:t>
        <a:bodyPr/>
        <a:lstStyle/>
        <a:p>
          <a:endParaRPr lang="es-ES"/>
        </a:p>
      </dgm:t>
    </dgm:pt>
    <dgm:pt modelId="{1D3A2E0F-7871-4A7F-A132-693C98E20794}" type="pres">
      <dgm:prSet presAssocID="{065F2C43-871F-4824-9958-24E0D4990099}" presName="FiveConn_3-4" presStyleLbl="fgAccFollowNode1" presStyleIdx="2" presStyleCnt="4">
        <dgm:presLayoutVars>
          <dgm:bulletEnabled val="1"/>
        </dgm:presLayoutVars>
      </dgm:prSet>
      <dgm:spPr/>
      <dgm:t>
        <a:bodyPr/>
        <a:lstStyle/>
        <a:p>
          <a:endParaRPr lang="es-ES"/>
        </a:p>
      </dgm:t>
    </dgm:pt>
    <dgm:pt modelId="{F02E09BE-502E-40AC-8CA7-C8152700C967}" type="pres">
      <dgm:prSet presAssocID="{065F2C43-871F-4824-9958-24E0D4990099}" presName="FiveConn_4-5" presStyleLbl="fgAccFollowNode1" presStyleIdx="3" presStyleCnt="4">
        <dgm:presLayoutVars>
          <dgm:bulletEnabled val="1"/>
        </dgm:presLayoutVars>
      </dgm:prSet>
      <dgm:spPr/>
      <dgm:t>
        <a:bodyPr/>
        <a:lstStyle/>
        <a:p>
          <a:endParaRPr lang="es-ES"/>
        </a:p>
      </dgm:t>
    </dgm:pt>
    <dgm:pt modelId="{FEC9012F-BFE1-4AB8-8404-465D97767D13}" type="pres">
      <dgm:prSet presAssocID="{065F2C43-871F-4824-9958-24E0D4990099}" presName="FiveNodes_1_text" presStyleLbl="node1" presStyleIdx="4" presStyleCnt="5">
        <dgm:presLayoutVars>
          <dgm:bulletEnabled val="1"/>
        </dgm:presLayoutVars>
      </dgm:prSet>
      <dgm:spPr/>
      <dgm:t>
        <a:bodyPr/>
        <a:lstStyle/>
        <a:p>
          <a:endParaRPr lang="es-ES"/>
        </a:p>
      </dgm:t>
    </dgm:pt>
    <dgm:pt modelId="{CD6A9A64-B0AC-4EEF-83EB-472249AAAA3A}" type="pres">
      <dgm:prSet presAssocID="{065F2C43-871F-4824-9958-24E0D4990099}" presName="FiveNodes_2_text" presStyleLbl="node1" presStyleIdx="4" presStyleCnt="5">
        <dgm:presLayoutVars>
          <dgm:bulletEnabled val="1"/>
        </dgm:presLayoutVars>
      </dgm:prSet>
      <dgm:spPr/>
      <dgm:t>
        <a:bodyPr/>
        <a:lstStyle/>
        <a:p>
          <a:endParaRPr lang="es-ES"/>
        </a:p>
      </dgm:t>
    </dgm:pt>
    <dgm:pt modelId="{3515FCA8-012B-4B6C-B51F-5856BD347A4A}" type="pres">
      <dgm:prSet presAssocID="{065F2C43-871F-4824-9958-24E0D4990099}" presName="FiveNodes_3_text" presStyleLbl="node1" presStyleIdx="4" presStyleCnt="5">
        <dgm:presLayoutVars>
          <dgm:bulletEnabled val="1"/>
        </dgm:presLayoutVars>
      </dgm:prSet>
      <dgm:spPr/>
      <dgm:t>
        <a:bodyPr/>
        <a:lstStyle/>
        <a:p>
          <a:endParaRPr lang="es-ES"/>
        </a:p>
      </dgm:t>
    </dgm:pt>
    <dgm:pt modelId="{831C071D-8B10-4F11-8B43-3A44C7817113}" type="pres">
      <dgm:prSet presAssocID="{065F2C43-871F-4824-9958-24E0D4990099}" presName="FiveNodes_4_text" presStyleLbl="node1" presStyleIdx="4" presStyleCnt="5">
        <dgm:presLayoutVars>
          <dgm:bulletEnabled val="1"/>
        </dgm:presLayoutVars>
      </dgm:prSet>
      <dgm:spPr/>
      <dgm:t>
        <a:bodyPr/>
        <a:lstStyle/>
        <a:p>
          <a:endParaRPr lang="es-ES"/>
        </a:p>
      </dgm:t>
    </dgm:pt>
    <dgm:pt modelId="{D1631C96-B992-41F4-BEFD-19BD918C8AB4}" type="pres">
      <dgm:prSet presAssocID="{065F2C43-871F-4824-9958-24E0D4990099}" presName="FiveNodes_5_text" presStyleLbl="node1" presStyleIdx="4" presStyleCnt="5">
        <dgm:presLayoutVars>
          <dgm:bulletEnabled val="1"/>
        </dgm:presLayoutVars>
      </dgm:prSet>
      <dgm:spPr/>
      <dgm:t>
        <a:bodyPr/>
        <a:lstStyle/>
        <a:p>
          <a:endParaRPr lang="es-ES"/>
        </a:p>
      </dgm:t>
    </dgm:pt>
  </dgm:ptLst>
  <dgm:cxnLst>
    <dgm:cxn modelId="{4BAF1EAF-C3A0-40AB-8C54-92C947FAA082}" type="presOf" srcId="{5BF7B833-A750-4FBB-89DA-6AC01603E43F}" destId="{7A097459-92BE-4260-AC7C-3E313A248E07}" srcOrd="0" destOrd="0" presId="urn:microsoft.com/office/officeart/2005/8/layout/vProcess5"/>
    <dgm:cxn modelId="{996AFA64-C7AC-4974-80D3-BF723D78A62E}" srcId="{065F2C43-871F-4824-9958-24E0D4990099}" destId="{5BF7B833-A750-4FBB-89DA-6AC01603E43F}" srcOrd="4" destOrd="0" parTransId="{9CD7CC1B-992E-46D0-9E1F-57AB33F68846}" sibTransId="{26050AF9-23CC-4A9C-A1D4-0C7A4D60DE06}"/>
    <dgm:cxn modelId="{0AFBEDF5-6699-4C66-9012-7B6654C090A2}" type="presOf" srcId="{943B695E-E903-40B7-B4D4-83D2DB045F71}" destId="{A0E03400-5F23-418C-9C3A-8C849CE7281F}" srcOrd="0" destOrd="0" presId="urn:microsoft.com/office/officeart/2005/8/layout/vProcess5"/>
    <dgm:cxn modelId="{9AB9C149-A30A-435A-86FD-6AA3F7AD1E86}" type="presOf" srcId="{59044C67-2B88-43E5-A8AF-5748246A48A0}" destId="{305039B9-AFCC-4CDC-B0F6-BA877F68E9D6}" srcOrd="0" destOrd="0" presId="urn:microsoft.com/office/officeart/2005/8/layout/vProcess5"/>
    <dgm:cxn modelId="{7442B88E-27C8-43CC-B802-7965853EE1B0}" type="presOf" srcId="{3A0ACF20-04A8-4EE2-BC38-E414877DFB67}" destId="{B15ACDA1-0517-43FC-86B1-5B33F109E966}" srcOrd="0" destOrd="0" presId="urn:microsoft.com/office/officeart/2005/8/layout/vProcess5"/>
    <dgm:cxn modelId="{284B9C2E-92EC-4F2F-8760-431937278678}" type="presOf" srcId="{35E766E5-C6DE-44A6-91E5-7A3BEF196A7E}" destId="{F02E09BE-502E-40AC-8CA7-C8152700C967}" srcOrd="0" destOrd="0" presId="urn:microsoft.com/office/officeart/2005/8/layout/vProcess5"/>
    <dgm:cxn modelId="{3CAC29BF-CCA5-479E-93C7-65A31AE2D371}" type="presOf" srcId="{0386347B-5967-4706-8754-66AF91474A34}" destId="{A9606DB5-4C7F-4344-A8D7-FE498E86F336}" srcOrd="0" destOrd="0" presId="urn:microsoft.com/office/officeart/2005/8/layout/vProcess5"/>
    <dgm:cxn modelId="{FA1C5A6D-C38F-4B79-9A94-11B37556B767}" type="presOf" srcId="{239C6348-F97E-439A-83EE-B417F4DF03A1}" destId="{1D3A2E0F-7871-4A7F-A132-693C98E20794}" srcOrd="0" destOrd="0" presId="urn:microsoft.com/office/officeart/2005/8/layout/vProcess5"/>
    <dgm:cxn modelId="{EAE1F3BE-708F-4AE6-8FD5-8E4B7587C3B2}" type="presOf" srcId="{065F2C43-871F-4824-9958-24E0D4990099}" destId="{5CC57278-DE5B-43AA-B78D-3907698AC936}" srcOrd="0" destOrd="0" presId="urn:microsoft.com/office/officeart/2005/8/layout/vProcess5"/>
    <dgm:cxn modelId="{42E55BCC-1274-49F5-B968-BAD94BEA22B7}" type="presOf" srcId="{5BF7B833-A750-4FBB-89DA-6AC01603E43F}" destId="{D1631C96-B992-41F4-BEFD-19BD918C8AB4}" srcOrd="1" destOrd="0" presId="urn:microsoft.com/office/officeart/2005/8/layout/vProcess5"/>
    <dgm:cxn modelId="{B384FDE8-C9EA-49E4-9F1D-D23DE494E4D1}" type="presOf" srcId="{0386347B-5967-4706-8754-66AF91474A34}" destId="{CD6A9A64-B0AC-4EEF-83EB-472249AAAA3A}" srcOrd="1" destOrd="0" presId="urn:microsoft.com/office/officeart/2005/8/layout/vProcess5"/>
    <dgm:cxn modelId="{046B9941-6A21-44A8-9247-6356B51ACA78}" type="presOf" srcId="{59044C67-2B88-43E5-A8AF-5748246A48A0}" destId="{831C071D-8B10-4F11-8B43-3A44C7817113}" srcOrd="1" destOrd="0" presId="urn:microsoft.com/office/officeart/2005/8/layout/vProcess5"/>
    <dgm:cxn modelId="{80D6742A-9B94-4B69-AB83-581F2C587D2A}" type="presOf" srcId="{B2E7016F-A485-42A0-90AC-3AF2CD522AE1}" destId="{FEC9012F-BFE1-4AB8-8404-465D97767D13}" srcOrd="1" destOrd="0" presId="urn:microsoft.com/office/officeart/2005/8/layout/vProcess5"/>
    <dgm:cxn modelId="{4BA4E380-F5D5-44AE-A580-0C79B4EDEB41}" srcId="{065F2C43-871F-4824-9958-24E0D4990099}" destId="{0386347B-5967-4706-8754-66AF91474A34}" srcOrd="1" destOrd="0" parTransId="{E4069134-94E1-4B62-BF32-0F7019D2ABD5}" sibTransId="{3A0ACF20-04A8-4EE2-BC38-E414877DFB67}"/>
    <dgm:cxn modelId="{74B83F5B-A4E4-42B5-84E3-0D411F9A7594}" srcId="{065F2C43-871F-4824-9958-24E0D4990099}" destId="{B2E7016F-A485-42A0-90AC-3AF2CD522AE1}" srcOrd="0" destOrd="0" parTransId="{B40C7F62-7DD7-4636-84CE-FB2F7390964B}" sibTransId="{943B695E-E903-40B7-B4D4-83D2DB045F71}"/>
    <dgm:cxn modelId="{098F2A32-9652-4284-9135-A3BF6EDFDDFE}" type="presOf" srcId="{E9AC5B63-6213-409A-B462-74AB8A8B9792}" destId="{3515FCA8-012B-4B6C-B51F-5856BD347A4A}" srcOrd="1" destOrd="0" presId="urn:microsoft.com/office/officeart/2005/8/layout/vProcess5"/>
    <dgm:cxn modelId="{4083A48A-2BBB-45C8-A630-1488C71D792F}" srcId="{065F2C43-871F-4824-9958-24E0D4990099}" destId="{E9AC5B63-6213-409A-B462-74AB8A8B9792}" srcOrd="2" destOrd="0" parTransId="{BD08E29C-689D-4294-8F1E-C48A37959F19}" sibTransId="{239C6348-F97E-439A-83EE-B417F4DF03A1}"/>
    <dgm:cxn modelId="{9EC85194-884A-4280-AF29-5FDD831FBF68}" srcId="{065F2C43-871F-4824-9958-24E0D4990099}" destId="{59044C67-2B88-43E5-A8AF-5748246A48A0}" srcOrd="3" destOrd="0" parTransId="{16ED44CB-9FB8-4EE5-8988-2A1CBF1E1F02}" sibTransId="{35E766E5-C6DE-44A6-91E5-7A3BEF196A7E}"/>
    <dgm:cxn modelId="{EB50D55A-E744-4884-A126-89DC6880DB44}" type="presOf" srcId="{B2E7016F-A485-42A0-90AC-3AF2CD522AE1}" destId="{E043247A-2121-4B82-887A-52310D99FFD2}" srcOrd="0" destOrd="0" presId="urn:microsoft.com/office/officeart/2005/8/layout/vProcess5"/>
    <dgm:cxn modelId="{DCAF99F7-966D-49DF-B81E-43FEB632CA1F}" type="presOf" srcId="{E9AC5B63-6213-409A-B462-74AB8A8B9792}" destId="{800252DB-1089-4114-8095-2A0F8C3B1E12}" srcOrd="0" destOrd="0" presId="urn:microsoft.com/office/officeart/2005/8/layout/vProcess5"/>
    <dgm:cxn modelId="{27BDD5C5-E0AD-48EA-BFC9-628E8788DB15}" type="presParOf" srcId="{5CC57278-DE5B-43AA-B78D-3907698AC936}" destId="{85E102F4-8063-46F6-99BD-79B7819C5581}" srcOrd="0" destOrd="0" presId="urn:microsoft.com/office/officeart/2005/8/layout/vProcess5"/>
    <dgm:cxn modelId="{4FE70928-F0A9-43FE-82A4-76FD364348CC}" type="presParOf" srcId="{5CC57278-DE5B-43AA-B78D-3907698AC936}" destId="{E043247A-2121-4B82-887A-52310D99FFD2}" srcOrd="1" destOrd="0" presId="urn:microsoft.com/office/officeart/2005/8/layout/vProcess5"/>
    <dgm:cxn modelId="{6F4C334D-DAFA-4840-99CA-3158976A4F44}" type="presParOf" srcId="{5CC57278-DE5B-43AA-B78D-3907698AC936}" destId="{A9606DB5-4C7F-4344-A8D7-FE498E86F336}" srcOrd="2" destOrd="0" presId="urn:microsoft.com/office/officeart/2005/8/layout/vProcess5"/>
    <dgm:cxn modelId="{8170D7FF-86B4-4FF1-9455-DF7499F63A1E}" type="presParOf" srcId="{5CC57278-DE5B-43AA-B78D-3907698AC936}" destId="{800252DB-1089-4114-8095-2A0F8C3B1E12}" srcOrd="3" destOrd="0" presId="urn:microsoft.com/office/officeart/2005/8/layout/vProcess5"/>
    <dgm:cxn modelId="{8D82CF0B-023B-4666-A1BB-91B423246E3B}" type="presParOf" srcId="{5CC57278-DE5B-43AA-B78D-3907698AC936}" destId="{305039B9-AFCC-4CDC-B0F6-BA877F68E9D6}" srcOrd="4" destOrd="0" presId="urn:microsoft.com/office/officeart/2005/8/layout/vProcess5"/>
    <dgm:cxn modelId="{CCEF080E-F33F-49CC-8E74-913FE164852B}" type="presParOf" srcId="{5CC57278-DE5B-43AA-B78D-3907698AC936}" destId="{7A097459-92BE-4260-AC7C-3E313A248E07}" srcOrd="5" destOrd="0" presId="urn:microsoft.com/office/officeart/2005/8/layout/vProcess5"/>
    <dgm:cxn modelId="{A8608DB8-38A7-41D9-BE86-15D276C72349}" type="presParOf" srcId="{5CC57278-DE5B-43AA-B78D-3907698AC936}" destId="{A0E03400-5F23-418C-9C3A-8C849CE7281F}" srcOrd="6" destOrd="0" presId="urn:microsoft.com/office/officeart/2005/8/layout/vProcess5"/>
    <dgm:cxn modelId="{749A08EB-0C8C-4918-8765-51D65AA78449}" type="presParOf" srcId="{5CC57278-DE5B-43AA-B78D-3907698AC936}" destId="{B15ACDA1-0517-43FC-86B1-5B33F109E966}" srcOrd="7" destOrd="0" presId="urn:microsoft.com/office/officeart/2005/8/layout/vProcess5"/>
    <dgm:cxn modelId="{237FEEC9-F780-4C9A-9F44-22FEBBB50393}" type="presParOf" srcId="{5CC57278-DE5B-43AA-B78D-3907698AC936}" destId="{1D3A2E0F-7871-4A7F-A132-693C98E20794}" srcOrd="8" destOrd="0" presId="urn:microsoft.com/office/officeart/2005/8/layout/vProcess5"/>
    <dgm:cxn modelId="{5CA59A9A-C505-4631-9FDA-EF78485649BA}" type="presParOf" srcId="{5CC57278-DE5B-43AA-B78D-3907698AC936}" destId="{F02E09BE-502E-40AC-8CA7-C8152700C967}" srcOrd="9" destOrd="0" presId="urn:microsoft.com/office/officeart/2005/8/layout/vProcess5"/>
    <dgm:cxn modelId="{8DDE3D99-80BB-4BB2-82CE-94EBFA187BEC}" type="presParOf" srcId="{5CC57278-DE5B-43AA-B78D-3907698AC936}" destId="{FEC9012F-BFE1-4AB8-8404-465D97767D13}" srcOrd="10" destOrd="0" presId="urn:microsoft.com/office/officeart/2005/8/layout/vProcess5"/>
    <dgm:cxn modelId="{A6180F46-5CEE-4E79-AFD3-8A08BC06A168}" type="presParOf" srcId="{5CC57278-DE5B-43AA-B78D-3907698AC936}" destId="{CD6A9A64-B0AC-4EEF-83EB-472249AAAA3A}" srcOrd="11" destOrd="0" presId="urn:microsoft.com/office/officeart/2005/8/layout/vProcess5"/>
    <dgm:cxn modelId="{6DAA0C33-91C2-4AFC-89FA-7D8BEA02C8FB}" type="presParOf" srcId="{5CC57278-DE5B-43AA-B78D-3907698AC936}" destId="{3515FCA8-012B-4B6C-B51F-5856BD347A4A}" srcOrd="12" destOrd="0" presId="urn:microsoft.com/office/officeart/2005/8/layout/vProcess5"/>
    <dgm:cxn modelId="{336CB6AE-08B5-47E9-A096-EF731C4CEF83}" type="presParOf" srcId="{5CC57278-DE5B-43AA-B78D-3907698AC936}" destId="{831C071D-8B10-4F11-8B43-3A44C7817113}" srcOrd="13" destOrd="0" presId="urn:microsoft.com/office/officeart/2005/8/layout/vProcess5"/>
    <dgm:cxn modelId="{F889AC18-CC6F-4C82-A98B-D97B881DEB99}" type="presParOf" srcId="{5CC57278-DE5B-43AA-B78D-3907698AC936}" destId="{D1631C96-B992-41F4-BEFD-19BD918C8AB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8E2950F-9975-4ABF-A1F4-8BC50532836C}"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s-ES"/>
        </a:p>
      </dgm:t>
    </dgm:pt>
    <dgm:pt modelId="{D6D07EAE-B816-45F6-A100-CDFB754ED493}">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s-ES" dirty="0" smtClean="0"/>
            <a:t>Viajero</a:t>
          </a:r>
          <a:endParaRPr lang="es-ES" dirty="0"/>
        </a:p>
      </dgm:t>
    </dgm:pt>
    <dgm:pt modelId="{5C7811D9-715D-4F51-A20B-39BC5BFB0DC2}" type="parTrans" cxnId="{21DF214C-0480-481B-8A65-72380187EDF0}">
      <dgm:prSet/>
      <dgm:spPr/>
      <dgm:t>
        <a:bodyPr/>
        <a:lstStyle/>
        <a:p>
          <a:endParaRPr lang="es-ES"/>
        </a:p>
      </dgm:t>
    </dgm:pt>
    <dgm:pt modelId="{77E92685-326F-4637-914E-7D97BB88B8A3}" type="sibTrans" cxnId="{21DF214C-0480-481B-8A65-72380187EDF0}">
      <dgm:prSet/>
      <dgm:spPr/>
      <dgm:t>
        <a:bodyPr/>
        <a:lstStyle/>
        <a:p>
          <a:endParaRPr lang="es-ES"/>
        </a:p>
      </dgm:t>
    </dgm:pt>
    <dgm:pt modelId="{86DF7065-FF50-4A37-B82A-B596798EEFA9}">
      <dgm:prSet phldrT="[Texto]" custT="1"/>
      <dgm:spPr/>
      <dgm:t>
        <a:bodyPr/>
        <a:lstStyle/>
        <a:p>
          <a:pPr algn="just"/>
          <a:r>
            <a:rPr lang="es-MX" sz="2800" dirty="0" smtClean="0">
              <a:latin typeface="Bookman Old Style" panose="02050604050505020204" pitchFamily="18" charset="0"/>
            </a:rPr>
            <a:t>Calcula haber recorrido alrededor de 500,000 km., documentando América Latina, ha entrenado por más de 40 años la amplitud de la mirada, para extender esos horizontes en el plano bidimensional de la fotografía. Este expedicionario contemporáneo que guarda algo del espíritu de los fotógrafos viajeros del siglo XIX.</a:t>
          </a:r>
          <a:endParaRPr lang="es-ES" sz="2800" dirty="0">
            <a:latin typeface="Bookman Old Style" panose="02050604050505020204" pitchFamily="18" charset="0"/>
          </a:endParaRPr>
        </a:p>
      </dgm:t>
    </dgm:pt>
    <dgm:pt modelId="{8EB6A0FA-EB02-4100-A35E-41F9C27005B3}" type="parTrans" cxnId="{3962C52A-33B7-4684-870D-A4BEA840E0B6}">
      <dgm:prSet/>
      <dgm:spPr/>
      <dgm:t>
        <a:bodyPr/>
        <a:lstStyle/>
        <a:p>
          <a:endParaRPr lang="es-ES"/>
        </a:p>
      </dgm:t>
    </dgm:pt>
    <dgm:pt modelId="{47353E69-A7BD-42B3-8839-B63D61C76BC7}" type="sibTrans" cxnId="{3962C52A-33B7-4684-870D-A4BEA840E0B6}">
      <dgm:prSet/>
      <dgm:spPr/>
      <dgm:t>
        <a:bodyPr/>
        <a:lstStyle/>
        <a:p>
          <a:endParaRPr lang="es-ES"/>
        </a:p>
      </dgm:t>
    </dgm:pt>
    <dgm:pt modelId="{7BA7DC4A-B742-4BF9-A3EA-879DBE0D4C7D}" type="pres">
      <dgm:prSet presAssocID="{98E2950F-9975-4ABF-A1F4-8BC50532836C}" presName="list" presStyleCnt="0">
        <dgm:presLayoutVars>
          <dgm:dir/>
          <dgm:animLvl val="lvl"/>
        </dgm:presLayoutVars>
      </dgm:prSet>
      <dgm:spPr/>
      <dgm:t>
        <a:bodyPr/>
        <a:lstStyle/>
        <a:p>
          <a:endParaRPr lang="es-ES"/>
        </a:p>
      </dgm:t>
    </dgm:pt>
    <dgm:pt modelId="{2EFEBEEB-B429-4E1F-A2AD-88F0DE0CD560}" type="pres">
      <dgm:prSet presAssocID="{D6D07EAE-B816-45F6-A100-CDFB754ED493}" presName="posSpace" presStyleCnt="0"/>
      <dgm:spPr/>
    </dgm:pt>
    <dgm:pt modelId="{8AB6D62D-7993-456C-BE7C-CFB9DBF98BF9}" type="pres">
      <dgm:prSet presAssocID="{D6D07EAE-B816-45F6-A100-CDFB754ED493}" presName="vertFlow" presStyleCnt="0"/>
      <dgm:spPr/>
    </dgm:pt>
    <dgm:pt modelId="{968C09D0-8035-4CF2-9787-6B86FCAF80AF}" type="pres">
      <dgm:prSet presAssocID="{D6D07EAE-B816-45F6-A100-CDFB754ED493}" presName="topSpace" presStyleCnt="0"/>
      <dgm:spPr/>
    </dgm:pt>
    <dgm:pt modelId="{1F659C1A-79C9-4FAC-8445-63423426D400}" type="pres">
      <dgm:prSet presAssocID="{D6D07EAE-B816-45F6-A100-CDFB754ED493}" presName="firstComp" presStyleCnt="0"/>
      <dgm:spPr/>
    </dgm:pt>
    <dgm:pt modelId="{73EF05D0-BF64-490B-9CC6-910008E99B66}" type="pres">
      <dgm:prSet presAssocID="{D6D07EAE-B816-45F6-A100-CDFB754ED493}" presName="firstChild" presStyleLbl="bgAccFollowNode1" presStyleIdx="0" presStyleCnt="1" custScaleX="182297" custScaleY="170256"/>
      <dgm:spPr/>
      <dgm:t>
        <a:bodyPr/>
        <a:lstStyle/>
        <a:p>
          <a:endParaRPr lang="es-ES"/>
        </a:p>
      </dgm:t>
    </dgm:pt>
    <dgm:pt modelId="{4DB61CF5-296D-4719-BA4A-98BBBB355AC8}" type="pres">
      <dgm:prSet presAssocID="{D6D07EAE-B816-45F6-A100-CDFB754ED493}" presName="firstChildTx" presStyleLbl="bgAccFollowNode1" presStyleIdx="0" presStyleCnt="1">
        <dgm:presLayoutVars>
          <dgm:bulletEnabled val="1"/>
        </dgm:presLayoutVars>
      </dgm:prSet>
      <dgm:spPr/>
      <dgm:t>
        <a:bodyPr/>
        <a:lstStyle/>
        <a:p>
          <a:endParaRPr lang="es-ES"/>
        </a:p>
      </dgm:t>
    </dgm:pt>
    <dgm:pt modelId="{22AA11B0-5903-42C8-A6CD-0E7DF1BC5AAB}" type="pres">
      <dgm:prSet presAssocID="{D6D07EAE-B816-45F6-A100-CDFB754ED493}" presName="negSpace" presStyleCnt="0"/>
      <dgm:spPr/>
    </dgm:pt>
    <dgm:pt modelId="{6066D1E3-C0D5-4FFC-A629-FB2621381C47}" type="pres">
      <dgm:prSet presAssocID="{D6D07EAE-B816-45F6-A100-CDFB754ED493}" presName="circle" presStyleLbl="node1" presStyleIdx="0" presStyleCnt="1" custScaleX="116019" custScaleY="116019" custLinFactX="-91164" custLinFactNeighborX="-100000" custLinFactNeighborY="-135"/>
      <dgm:spPr/>
      <dgm:t>
        <a:bodyPr/>
        <a:lstStyle/>
        <a:p>
          <a:endParaRPr lang="es-ES"/>
        </a:p>
      </dgm:t>
    </dgm:pt>
  </dgm:ptLst>
  <dgm:cxnLst>
    <dgm:cxn modelId="{43BCE6A0-C932-4B7F-9C5D-4234B5D673DC}" type="presOf" srcId="{86DF7065-FF50-4A37-B82A-B596798EEFA9}" destId="{73EF05D0-BF64-490B-9CC6-910008E99B66}" srcOrd="0" destOrd="0" presId="urn:microsoft.com/office/officeart/2005/8/layout/hList9"/>
    <dgm:cxn modelId="{3962C52A-33B7-4684-870D-A4BEA840E0B6}" srcId="{D6D07EAE-B816-45F6-A100-CDFB754ED493}" destId="{86DF7065-FF50-4A37-B82A-B596798EEFA9}" srcOrd="0" destOrd="0" parTransId="{8EB6A0FA-EB02-4100-A35E-41F9C27005B3}" sibTransId="{47353E69-A7BD-42B3-8839-B63D61C76BC7}"/>
    <dgm:cxn modelId="{8A97EAB8-D121-435D-923B-2A24CD4BE3E6}" type="presOf" srcId="{98E2950F-9975-4ABF-A1F4-8BC50532836C}" destId="{7BA7DC4A-B742-4BF9-A3EA-879DBE0D4C7D}" srcOrd="0" destOrd="0" presId="urn:microsoft.com/office/officeart/2005/8/layout/hList9"/>
    <dgm:cxn modelId="{13548D7E-02A4-4055-AAD6-BB7202AC77B8}" type="presOf" srcId="{86DF7065-FF50-4A37-B82A-B596798EEFA9}" destId="{4DB61CF5-296D-4719-BA4A-98BBBB355AC8}" srcOrd="1" destOrd="0" presId="urn:microsoft.com/office/officeart/2005/8/layout/hList9"/>
    <dgm:cxn modelId="{3EA3FA6B-DB84-40A7-9DC4-9D9CD56B2C34}" type="presOf" srcId="{D6D07EAE-B816-45F6-A100-CDFB754ED493}" destId="{6066D1E3-C0D5-4FFC-A629-FB2621381C47}" srcOrd="0" destOrd="0" presId="urn:microsoft.com/office/officeart/2005/8/layout/hList9"/>
    <dgm:cxn modelId="{21DF214C-0480-481B-8A65-72380187EDF0}" srcId="{98E2950F-9975-4ABF-A1F4-8BC50532836C}" destId="{D6D07EAE-B816-45F6-A100-CDFB754ED493}" srcOrd="0" destOrd="0" parTransId="{5C7811D9-715D-4F51-A20B-39BC5BFB0DC2}" sibTransId="{77E92685-326F-4637-914E-7D97BB88B8A3}"/>
    <dgm:cxn modelId="{05D98E5B-BC03-4571-9E19-4B341D4C9001}" type="presParOf" srcId="{7BA7DC4A-B742-4BF9-A3EA-879DBE0D4C7D}" destId="{2EFEBEEB-B429-4E1F-A2AD-88F0DE0CD560}" srcOrd="0" destOrd="0" presId="urn:microsoft.com/office/officeart/2005/8/layout/hList9"/>
    <dgm:cxn modelId="{53380F2F-CC5D-4118-8CF2-CA894409040D}" type="presParOf" srcId="{7BA7DC4A-B742-4BF9-A3EA-879DBE0D4C7D}" destId="{8AB6D62D-7993-456C-BE7C-CFB9DBF98BF9}" srcOrd="1" destOrd="0" presId="urn:microsoft.com/office/officeart/2005/8/layout/hList9"/>
    <dgm:cxn modelId="{A3C3FF39-87CF-40B5-A5B0-DD3B8CD71D93}" type="presParOf" srcId="{8AB6D62D-7993-456C-BE7C-CFB9DBF98BF9}" destId="{968C09D0-8035-4CF2-9787-6B86FCAF80AF}" srcOrd="0" destOrd="0" presId="urn:microsoft.com/office/officeart/2005/8/layout/hList9"/>
    <dgm:cxn modelId="{EAFC4D00-253B-4E6C-8744-832DD24511AD}" type="presParOf" srcId="{8AB6D62D-7993-456C-BE7C-CFB9DBF98BF9}" destId="{1F659C1A-79C9-4FAC-8445-63423426D400}" srcOrd="1" destOrd="0" presId="urn:microsoft.com/office/officeart/2005/8/layout/hList9"/>
    <dgm:cxn modelId="{0EA323A0-FBD0-4199-8C81-72FA7ABCAA9D}" type="presParOf" srcId="{1F659C1A-79C9-4FAC-8445-63423426D400}" destId="{73EF05D0-BF64-490B-9CC6-910008E99B66}" srcOrd="0" destOrd="0" presId="urn:microsoft.com/office/officeart/2005/8/layout/hList9"/>
    <dgm:cxn modelId="{3469E15E-1F03-464D-8379-A708716D53F3}" type="presParOf" srcId="{1F659C1A-79C9-4FAC-8445-63423426D400}" destId="{4DB61CF5-296D-4719-BA4A-98BBBB355AC8}" srcOrd="1" destOrd="0" presId="urn:microsoft.com/office/officeart/2005/8/layout/hList9"/>
    <dgm:cxn modelId="{4AF889A6-3E9E-4D2C-BE18-B65F33323003}" type="presParOf" srcId="{7BA7DC4A-B742-4BF9-A3EA-879DBE0D4C7D}" destId="{22AA11B0-5903-42C8-A6CD-0E7DF1BC5AAB}" srcOrd="2" destOrd="0" presId="urn:microsoft.com/office/officeart/2005/8/layout/hList9"/>
    <dgm:cxn modelId="{3E93024A-C5D4-4143-B6C6-706FA2B1D292}" type="presParOf" srcId="{7BA7DC4A-B742-4BF9-A3EA-879DBE0D4C7D}" destId="{6066D1E3-C0D5-4FFC-A629-FB2621381C47}"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8E2950F-9975-4ABF-A1F4-8BC50532836C}" type="doc">
      <dgm:prSet loTypeId="urn:microsoft.com/office/officeart/2005/8/layout/hList9" loCatId="list" qsTypeId="urn:microsoft.com/office/officeart/2005/8/quickstyle/simple2" qsCatId="simple" csTypeId="urn:microsoft.com/office/officeart/2005/8/colors/accent1_4" csCatId="accent1" phldr="1"/>
      <dgm:spPr/>
      <dgm:t>
        <a:bodyPr/>
        <a:lstStyle/>
        <a:p>
          <a:endParaRPr lang="es-ES"/>
        </a:p>
      </dgm:t>
    </dgm:pt>
    <dgm:pt modelId="{D6D07EAE-B816-45F6-A100-CDFB754ED493}">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s-ES" dirty="0" smtClean="0"/>
            <a:t>Técnica</a:t>
          </a:r>
          <a:endParaRPr lang="es-ES" dirty="0"/>
        </a:p>
      </dgm:t>
    </dgm:pt>
    <dgm:pt modelId="{5C7811D9-715D-4F51-A20B-39BC5BFB0DC2}" type="parTrans" cxnId="{21DF214C-0480-481B-8A65-72380187EDF0}">
      <dgm:prSet/>
      <dgm:spPr/>
      <dgm:t>
        <a:bodyPr/>
        <a:lstStyle/>
        <a:p>
          <a:endParaRPr lang="es-ES"/>
        </a:p>
      </dgm:t>
    </dgm:pt>
    <dgm:pt modelId="{77E92685-326F-4637-914E-7D97BB88B8A3}" type="sibTrans" cxnId="{21DF214C-0480-481B-8A65-72380187EDF0}">
      <dgm:prSet/>
      <dgm:spPr/>
      <dgm:t>
        <a:bodyPr/>
        <a:lstStyle/>
        <a:p>
          <a:endParaRPr lang="es-ES"/>
        </a:p>
      </dgm:t>
    </dgm:pt>
    <dgm:pt modelId="{86DF7065-FF50-4A37-B82A-B596798EEFA9}">
      <dgm:prSet phldrT="[Texto]" custT="1"/>
      <dgm:spPr/>
      <dgm:t>
        <a:bodyPr/>
        <a:lstStyle/>
        <a:p>
          <a:pPr algn="just"/>
          <a:r>
            <a:rPr lang="es-MX" sz="2800" b="0" i="0" dirty="0" smtClean="0">
              <a:latin typeface="Bookman Old Style" panose="02050604050505020204" pitchFamily="18" charset="0"/>
            </a:rPr>
            <a:t>El bullicio del centro de la ciudad de México me produce asombro y fascinación, documentarlo y compartirlo siempre ha sido mi interés. Esta cámara del siglo XIX, por sus características de registro me pareció la herramienta idónea para ello. Mi intención principal es registrar la actividad multitudinaria del comercio tradicional del centro de la ciudad de México.</a:t>
          </a:r>
          <a:endParaRPr lang="es-ES" sz="2800" dirty="0">
            <a:latin typeface="Bookman Old Style" panose="02050604050505020204" pitchFamily="18" charset="0"/>
          </a:endParaRPr>
        </a:p>
      </dgm:t>
    </dgm:pt>
    <dgm:pt modelId="{8EB6A0FA-EB02-4100-A35E-41F9C27005B3}" type="parTrans" cxnId="{3962C52A-33B7-4684-870D-A4BEA840E0B6}">
      <dgm:prSet/>
      <dgm:spPr/>
      <dgm:t>
        <a:bodyPr/>
        <a:lstStyle/>
        <a:p>
          <a:endParaRPr lang="es-ES"/>
        </a:p>
      </dgm:t>
    </dgm:pt>
    <dgm:pt modelId="{47353E69-A7BD-42B3-8839-B63D61C76BC7}" type="sibTrans" cxnId="{3962C52A-33B7-4684-870D-A4BEA840E0B6}">
      <dgm:prSet/>
      <dgm:spPr/>
      <dgm:t>
        <a:bodyPr/>
        <a:lstStyle/>
        <a:p>
          <a:endParaRPr lang="es-ES"/>
        </a:p>
      </dgm:t>
    </dgm:pt>
    <dgm:pt modelId="{7BA7DC4A-B742-4BF9-A3EA-879DBE0D4C7D}" type="pres">
      <dgm:prSet presAssocID="{98E2950F-9975-4ABF-A1F4-8BC50532836C}" presName="list" presStyleCnt="0">
        <dgm:presLayoutVars>
          <dgm:dir/>
          <dgm:animLvl val="lvl"/>
        </dgm:presLayoutVars>
      </dgm:prSet>
      <dgm:spPr/>
      <dgm:t>
        <a:bodyPr/>
        <a:lstStyle/>
        <a:p>
          <a:endParaRPr lang="es-ES"/>
        </a:p>
      </dgm:t>
    </dgm:pt>
    <dgm:pt modelId="{2EFEBEEB-B429-4E1F-A2AD-88F0DE0CD560}" type="pres">
      <dgm:prSet presAssocID="{D6D07EAE-B816-45F6-A100-CDFB754ED493}" presName="posSpace" presStyleCnt="0"/>
      <dgm:spPr/>
    </dgm:pt>
    <dgm:pt modelId="{8AB6D62D-7993-456C-BE7C-CFB9DBF98BF9}" type="pres">
      <dgm:prSet presAssocID="{D6D07EAE-B816-45F6-A100-CDFB754ED493}" presName="vertFlow" presStyleCnt="0"/>
      <dgm:spPr/>
    </dgm:pt>
    <dgm:pt modelId="{968C09D0-8035-4CF2-9787-6B86FCAF80AF}" type="pres">
      <dgm:prSet presAssocID="{D6D07EAE-B816-45F6-A100-CDFB754ED493}" presName="topSpace" presStyleCnt="0"/>
      <dgm:spPr/>
    </dgm:pt>
    <dgm:pt modelId="{1F659C1A-79C9-4FAC-8445-63423426D400}" type="pres">
      <dgm:prSet presAssocID="{D6D07EAE-B816-45F6-A100-CDFB754ED493}" presName="firstComp" presStyleCnt="0"/>
      <dgm:spPr/>
    </dgm:pt>
    <dgm:pt modelId="{73EF05D0-BF64-490B-9CC6-910008E99B66}" type="pres">
      <dgm:prSet presAssocID="{D6D07EAE-B816-45F6-A100-CDFB754ED493}" presName="firstChild" presStyleLbl="bgAccFollowNode1" presStyleIdx="0" presStyleCnt="1" custScaleX="181566" custScaleY="176114"/>
      <dgm:spPr/>
      <dgm:t>
        <a:bodyPr/>
        <a:lstStyle/>
        <a:p>
          <a:endParaRPr lang="es-ES"/>
        </a:p>
      </dgm:t>
    </dgm:pt>
    <dgm:pt modelId="{4DB61CF5-296D-4719-BA4A-98BBBB355AC8}" type="pres">
      <dgm:prSet presAssocID="{D6D07EAE-B816-45F6-A100-CDFB754ED493}" presName="firstChildTx" presStyleLbl="bgAccFollowNode1" presStyleIdx="0" presStyleCnt="1">
        <dgm:presLayoutVars>
          <dgm:bulletEnabled val="1"/>
        </dgm:presLayoutVars>
      </dgm:prSet>
      <dgm:spPr/>
      <dgm:t>
        <a:bodyPr/>
        <a:lstStyle/>
        <a:p>
          <a:endParaRPr lang="es-ES"/>
        </a:p>
      </dgm:t>
    </dgm:pt>
    <dgm:pt modelId="{22AA11B0-5903-42C8-A6CD-0E7DF1BC5AAB}" type="pres">
      <dgm:prSet presAssocID="{D6D07EAE-B816-45F6-A100-CDFB754ED493}" presName="negSpace" presStyleCnt="0"/>
      <dgm:spPr/>
    </dgm:pt>
    <dgm:pt modelId="{6066D1E3-C0D5-4FFC-A629-FB2621381C47}" type="pres">
      <dgm:prSet presAssocID="{D6D07EAE-B816-45F6-A100-CDFB754ED493}" presName="circle" presStyleLbl="node1" presStyleIdx="0" presStyleCnt="1" custScaleX="98819" custScaleY="98819" custLinFactX="-56715" custLinFactNeighborX="-100000" custLinFactNeighborY="8235"/>
      <dgm:spPr/>
      <dgm:t>
        <a:bodyPr/>
        <a:lstStyle/>
        <a:p>
          <a:endParaRPr lang="es-ES"/>
        </a:p>
      </dgm:t>
    </dgm:pt>
  </dgm:ptLst>
  <dgm:cxnLst>
    <dgm:cxn modelId="{43BCE6A0-C932-4B7F-9C5D-4234B5D673DC}" type="presOf" srcId="{86DF7065-FF50-4A37-B82A-B596798EEFA9}" destId="{73EF05D0-BF64-490B-9CC6-910008E99B66}" srcOrd="0" destOrd="0" presId="urn:microsoft.com/office/officeart/2005/8/layout/hList9"/>
    <dgm:cxn modelId="{3962C52A-33B7-4684-870D-A4BEA840E0B6}" srcId="{D6D07EAE-B816-45F6-A100-CDFB754ED493}" destId="{86DF7065-FF50-4A37-B82A-B596798EEFA9}" srcOrd="0" destOrd="0" parTransId="{8EB6A0FA-EB02-4100-A35E-41F9C27005B3}" sibTransId="{47353E69-A7BD-42B3-8839-B63D61C76BC7}"/>
    <dgm:cxn modelId="{8A97EAB8-D121-435D-923B-2A24CD4BE3E6}" type="presOf" srcId="{98E2950F-9975-4ABF-A1F4-8BC50532836C}" destId="{7BA7DC4A-B742-4BF9-A3EA-879DBE0D4C7D}" srcOrd="0" destOrd="0" presId="urn:microsoft.com/office/officeart/2005/8/layout/hList9"/>
    <dgm:cxn modelId="{13548D7E-02A4-4055-AAD6-BB7202AC77B8}" type="presOf" srcId="{86DF7065-FF50-4A37-B82A-B596798EEFA9}" destId="{4DB61CF5-296D-4719-BA4A-98BBBB355AC8}" srcOrd="1" destOrd="0" presId="urn:microsoft.com/office/officeart/2005/8/layout/hList9"/>
    <dgm:cxn modelId="{3EA3FA6B-DB84-40A7-9DC4-9D9CD56B2C34}" type="presOf" srcId="{D6D07EAE-B816-45F6-A100-CDFB754ED493}" destId="{6066D1E3-C0D5-4FFC-A629-FB2621381C47}" srcOrd="0" destOrd="0" presId="urn:microsoft.com/office/officeart/2005/8/layout/hList9"/>
    <dgm:cxn modelId="{21DF214C-0480-481B-8A65-72380187EDF0}" srcId="{98E2950F-9975-4ABF-A1F4-8BC50532836C}" destId="{D6D07EAE-B816-45F6-A100-CDFB754ED493}" srcOrd="0" destOrd="0" parTransId="{5C7811D9-715D-4F51-A20B-39BC5BFB0DC2}" sibTransId="{77E92685-326F-4637-914E-7D97BB88B8A3}"/>
    <dgm:cxn modelId="{05D98E5B-BC03-4571-9E19-4B341D4C9001}" type="presParOf" srcId="{7BA7DC4A-B742-4BF9-A3EA-879DBE0D4C7D}" destId="{2EFEBEEB-B429-4E1F-A2AD-88F0DE0CD560}" srcOrd="0" destOrd="0" presId="urn:microsoft.com/office/officeart/2005/8/layout/hList9"/>
    <dgm:cxn modelId="{53380F2F-CC5D-4118-8CF2-CA894409040D}" type="presParOf" srcId="{7BA7DC4A-B742-4BF9-A3EA-879DBE0D4C7D}" destId="{8AB6D62D-7993-456C-BE7C-CFB9DBF98BF9}" srcOrd="1" destOrd="0" presId="urn:microsoft.com/office/officeart/2005/8/layout/hList9"/>
    <dgm:cxn modelId="{A3C3FF39-87CF-40B5-A5B0-DD3B8CD71D93}" type="presParOf" srcId="{8AB6D62D-7993-456C-BE7C-CFB9DBF98BF9}" destId="{968C09D0-8035-4CF2-9787-6B86FCAF80AF}" srcOrd="0" destOrd="0" presId="urn:microsoft.com/office/officeart/2005/8/layout/hList9"/>
    <dgm:cxn modelId="{EAFC4D00-253B-4E6C-8744-832DD24511AD}" type="presParOf" srcId="{8AB6D62D-7993-456C-BE7C-CFB9DBF98BF9}" destId="{1F659C1A-79C9-4FAC-8445-63423426D400}" srcOrd="1" destOrd="0" presId="urn:microsoft.com/office/officeart/2005/8/layout/hList9"/>
    <dgm:cxn modelId="{0EA323A0-FBD0-4199-8C81-72FA7ABCAA9D}" type="presParOf" srcId="{1F659C1A-79C9-4FAC-8445-63423426D400}" destId="{73EF05D0-BF64-490B-9CC6-910008E99B66}" srcOrd="0" destOrd="0" presId="urn:microsoft.com/office/officeart/2005/8/layout/hList9"/>
    <dgm:cxn modelId="{3469E15E-1F03-464D-8379-A708716D53F3}" type="presParOf" srcId="{1F659C1A-79C9-4FAC-8445-63423426D400}" destId="{4DB61CF5-296D-4719-BA4A-98BBBB355AC8}" srcOrd="1" destOrd="0" presId="urn:microsoft.com/office/officeart/2005/8/layout/hList9"/>
    <dgm:cxn modelId="{4AF889A6-3E9E-4D2C-BE18-B65F33323003}" type="presParOf" srcId="{7BA7DC4A-B742-4BF9-A3EA-879DBE0D4C7D}" destId="{22AA11B0-5903-42C8-A6CD-0E7DF1BC5AAB}" srcOrd="2" destOrd="0" presId="urn:microsoft.com/office/officeart/2005/8/layout/hList9"/>
    <dgm:cxn modelId="{3E93024A-C5D4-4143-B6C6-706FA2B1D292}" type="presParOf" srcId="{7BA7DC4A-B742-4BF9-A3EA-879DBE0D4C7D}" destId="{6066D1E3-C0D5-4FFC-A629-FB2621381C47}"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7E23412-84E1-48DA-8E12-43D9425A3D42}"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s-MX"/>
        </a:p>
      </dgm:t>
    </dgm:pt>
    <dgm:pt modelId="{1293D6BE-1865-46DC-A325-3B7D70EFDBD7}">
      <dgm:prSet phldrT="[Texto]" custT="1"/>
      <dgm:spPr/>
      <dgm:t>
        <a:bodyPr anchor="ctr"/>
        <a:lstStyle/>
        <a:p>
          <a:pPr algn="just"/>
          <a:r>
            <a:rPr lang="es-ES_tradnl" sz="3200" dirty="0" smtClean="0">
              <a:latin typeface="Bookman Old Style" panose="02050604050505020204" pitchFamily="18" charset="0"/>
            </a:rPr>
            <a:t>El mito de la creación</a:t>
          </a:r>
          <a:endParaRPr lang="es-MX" sz="3200" dirty="0">
            <a:latin typeface="Bookman Old Style" panose="02050604050505020204" pitchFamily="18" charset="0"/>
          </a:endParaRPr>
        </a:p>
      </dgm:t>
    </dgm:pt>
    <dgm:pt modelId="{0F20AD1A-FBAC-4AA5-AF41-755B0EC4393B}" type="parTrans" cxnId="{4C2D9CB3-134F-4870-9766-C3B57200AC3F}">
      <dgm:prSet/>
      <dgm:spPr/>
      <dgm:t>
        <a:bodyPr/>
        <a:lstStyle/>
        <a:p>
          <a:endParaRPr lang="es-MX"/>
        </a:p>
      </dgm:t>
    </dgm:pt>
    <dgm:pt modelId="{9C46FC1D-199C-48E5-AE3D-5B83FE52F287}" type="sibTrans" cxnId="{4C2D9CB3-134F-4870-9766-C3B57200AC3F}">
      <dgm:prSet/>
      <dgm:spPr/>
      <dgm:t>
        <a:bodyPr/>
        <a:lstStyle/>
        <a:p>
          <a:endParaRPr lang="es-MX"/>
        </a:p>
      </dgm:t>
    </dgm:pt>
    <dgm:pt modelId="{76E5306D-57F9-4F15-8ED5-95EFD2658FD6}">
      <dgm:prSet phldrT="[Tex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pPr algn="ctr"/>
          <a:r>
            <a:rPr lang="es-MX" sz="3600" b="1" dirty="0" smtClean="0">
              <a:latin typeface="Bookman Old Style" panose="02050604050505020204" pitchFamily="18" charset="0"/>
            </a:rPr>
            <a:t>2</a:t>
          </a:r>
          <a:endParaRPr lang="es-MX" sz="3600" b="1" dirty="0">
            <a:latin typeface="Bookman Old Style" panose="02050604050505020204" pitchFamily="18" charset="0"/>
          </a:endParaRPr>
        </a:p>
      </dgm:t>
    </dgm:pt>
    <dgm:pt modelId="{FA717A79-4A5A-4B80-8F6F-76B673BAB119}" type="parTrans" cxnId="{FED6AA66-2505-4DB5-9D20-02D1200DD401}">
      <dgm:prSet/>
      <dgm:spPr/>
      <dgm:t>
        <a:bodyPr/>
        <a:lstStyle/>
        <a:p>
          <a:endParaRPr lang="es-MX"/>
        </a:p>
      </dgm:t>
    </dgm:pt>
    <dgm:pt modelId="{311B9AC5-E91A-427C-8008-FED784E20200}" type="sibTrans" cxnId="{FED6AA66-2505-4DB5-9D20-02D1200DD401}">
      <dgm:prSet/>
      <dgm:spPr/>
      <dgm:t>
        <a:bodyPr/>
        <a:lstStyle/>
        <a:p>
          <a:endParaRPr lang="es-MX"/>
        </a:p>
      </dgm:t>
    </dgm:pt>
    <dgm:pt modelId="{EB750EBB-E75F-4434-A74A-D60DF38826DB}">
      <dgm:prSet phldrT="[Tex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s-MX" sz="3600" b="1" dirty="0" smtClean="0">
              <a:latin typeface="Bookman Old Style" panose="02050604050505020204" pitchFamily="18" charset="0"/>
            </a:rPr>
            <a:t>1</a:t>
          </a:r>
          <a:endParaRPr lang="es-MX" sz="3600" b="1" dirty="0">
            <a:latin typeface="Bookman Old Style" panose="02050604050505020204" pitchFamily="18" charset="0"/>
          </a:endParaRPr>
        </a:p>
      </dgm:t>
    </dgm:pt>
    <dgm:pt modelId="{6C9AD9F0-6A83-4A4F-9499-DCAE58C33A1D}" type="sibTrans" cxnId="{5420CE55-E6BE-468C-B272-2F4A877D2137}">
      <dgm:prSet/>
      <dgm:spPr/>
      <dgm:t>
        <a:bodyPr/>
        <a:lstStyle/>
        <a:p>
          <a:endParaRPr lang="es-MX"/>
        </a:p>
      </dgm:t>
    </dgm:pt>
    <dgm:pt modelId="{A9092B97-6D51-44D4-BEDA-4E3E7BF7DD7D}" type="parTrans" cxnId="{5420CE55-E6BE-468C-B272-2F4A877D2137}">
      <dgm:prSet/>
      <dgm:spPr/>
      <dgm:t>
        <a:bodyPr/>
        <a:lstStyle/>
        <a:p>
          <a:endParaRPr lang="es-MX"/>
        </a:p>
      </dgm:t>
    </dgm:pt>
    <dgm:pt modelId="{2144D4AD-8C5A-4668-9510-9F8ABC4402DD}">
      <dgm:prSet custT="1"/>
      <dgm:spPr/>
      <dgm:t>
        <a:bodyPr anchor="ctr"/>
        <a:lstStyle/>
        <a:p>
          <a:pPr algn="just"/>
          <a:r>
            <a:rPr lang="es-MX" sz="3200" b="0" dirty="0" smtClean="0">
              <a:latin typeface="Bookman Old Style" panose="02050604050505020204" pitchFamily="18" charset="0"/>
            </a:rPr>
            <a:t>Templo Mayor</a:t>
          </a:r>
          <a:endParaRPr lang="es-MX" sz="3200" b="0" dirty="0">
            <a:latin typeface="Bookman Old Style" panose="02050604050505020204" pitchFamily="18" charset="0"/>
          </a:endParaRPr>
        </a:p>
      </dgm:t>
    </dgm:pt>
    <dgm:pt modelId="{24ED73F9-6A2D-4BD1-97AE-C2BBB9E33713}" type="parTrans" cxnId="{91008630-438C-401F-9776-0E634C53428E}">
      <dgm:prSet/>
      <dgm:spPr/>
      <dgm:t>
        <a:bodyPr/>
        <a:lstStyle/>
        <a:p>
          <a:endParaRPr lang="es-MX"/>
        </a:p>
      </dgm:t>
    </dgm:pt>
    <dgm:pt modelId="{DA90E988-AD63-4706-87E9-0AD0B94B6476}" type="sibTrans" cxnId="{91008630-438C-401F-9776-0E634C53428E}">
      <dgm:prSet/>
      <dgm:spPr/>
      <dgm:t>
        <a:bodyPr/>
        <a:lstStyle/>
        <a:p>
          <a:endParaRPr lang="es-MX"/>
        </a:p>
      </dgm:t>
    </dgm:pt>
    <dgm:pt modelId="{DB8F8A5B-C29A-4D22-8142-551865BBA497}">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pPr algn="ctr"/>
          <a:r>
            <a:rPr lang="es-MX" sz="3600" b="1" dirty="0" smtClean="0">
              <a:latin typeface="Bookman Old Style" panose="02050604050505020204" pitchFamily="18" charset="0"/>
            </a:rPr>
            <a:t>3</a:t>
          </a:r>
          <a:r>
            <a:rPr lang="es-MX" sz="3600" dirty="0" smtClean="0"/>
            <a:t>  </a:t>
          </a:r>
          <a:endParaRPr lang="es-MX" sz="3600" dirty="0"/>
        </a:p>
      </dgm:t>
    </dgm:pt>
    <dgm:pt modelId="{C7D77CF8-E469-45F5-8943-7615E4A95975}" type="parTrans" cxnId="{7BADEB08-0535-44E1-9B2C-444E5FF3A460}">
      <dgm:prSet/>
      <dgm:spPr/>
      <dgm:t>
        <a:bodyPr/>
        <a:lstStyle/>
        <a:p>
          <a:endParaRPr lang="es-MX"/>
        </a:p>
      </dgm:t>
    </dgm:pt>
    <dgm:pt modelId="{6FD877B4-B96D-4FB6-97AC-C3BCD1E14075}" type="sibTrans" cxnId="{7BADEB08-0535-44E1-9B2C-444E5FF3A460}">
      <dgm:prSet/>
      <dgm:spPr/>
      <dgm:t>
        <a:bodyPr/>
        <a:lstStyle/>
        <a:p>
          <a:endParaRPr lang="es-MX"/>
        </a:p>
      </dgm:t>
    </dgm:pt>
    <dgm:pt modelId="{2C83C1B6-B5E8-4122-8447-CD6A01DFCEA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pPr algn="ctr"/>
          <a:r>
            <a:rPr lang="es-MX" sz="3600" b="1" dirty="0" smtClean="0">
              <a:latin typeface="Bookman Old Style" panose="02050604050505020204" pitchFamily="18" charset="0"/>
            </a:rPr>
            <a:t>4</a:t>
          </a:r>
          <a:endParaRPr lang="es-MX" sz="3600" b="1" dirty="0">
            <a:latin typeface="Bookman Old Style" panose="02050604050505020204" pitchFamily="18" charset="0"/>
          </a:endParaRPr>
        </a:p>
      </dgm:t>
    </dgm:pt>
    <dgm:pt modelId="{DDB233BA-8D1A-48BA-9143-038E53268990}" type="sibTrans" cxnId="{CC566EAA-24D7-4E66-899C-864E6F36B098}">
      <dgm:prSet/>
      <dgm:spPr/>
      <dgm:t>
        <a:bodyPr/>
        <a:lstStyle/>
        <a:p>
          <a:endParaRPr lang="es-MX"/>
        </a:p>
      </dgm:t>
    </dgm:pt>
    <dgm:pt modelId="{ED07541E-F3C8-42E8-9E2E-53086E5E1E61}" type="parTrans" cxnId="{CC566EAA-24D7-4E66-899C-864E6F36B098}">
      <dgm:prSet/>
      <dgm:spPr/>
      <dgm:t>
        <a:bodyPr/>
        <a:lstStyle/>
        <a:p>
          <a:endParaRPr lang="es-MX"/>
        </a:p>
      </dgm:t>
    </dgm:pt>
    <dgm:pt modelId="{6DCD30EB-6319-4DD7-8606-5F6F88485324}" type="pres">
      <dgm:prSet presAssocID="{B7E23412-84E1-48DA-8E12-43D9425A3D42}" presName="Name0" presStyleCnt="0">
        <dgm:presLayoutVars>
          <dgm:chMax/>
          <dgm:chPref val="3"/>
          <dgm:dir/>
          <dgm:animOne val="branch"/>
          <dgm:animLvl val="lvl"/>
        </dgm:presLayoutVars>
      </dgm:prSet>
      <dgm:spPr/>
      <dgm:t>
        <a:bodyPr/>
        <a:lstStyle/>
        <a:p>
          <a:endParaRPr lang="es-MX"/>
        </a:p>
      </dgm:t>
    </dgm:pt>
    <dgm:pt modelId="{C0E68849-C975-40CA-954C-0EF7E0E0F931}" type="pres">
      <dgm:prSet presAssocID="{EB750EBB-E75F-4434-A74A-D60DF38826DB}" presName="composite" presStyleCnt="0"/>
      <dgm:spPr/>
      <dgm:t>
        <a:bodyPr/>
        <a:lstStyle/>
        <a:p>
          <a:endParaRPr lang="es-MX"/>
        </a:p>
      </dgm:t>
    </dgm:pt>
    <dgm:pt modelId="{14A07B06-795F-440F-93AC-CF2C2048AFDD}" type="pres">
      <dgm:prSet presAssocID="{EB750EBB-E75F-4434-A74A-D60DF38826DB}" presName="FirstChild" presStyleLbl="revTx" presStyleIdx="0" presStyleCnt="4">
        <dgm:presLayoutVars>
          <dgm:chMax val="0"/>
          <dgm:chPref val="0"/>
          <dgm:bulletEnabled val="1"/>
        </dgm:presLayoutVars>
      </dgm:prSet>
      <dgm:spPr/>
      <dgm:t>
        <a:bodyPr/>
        <a:lstStyle/>
        <a:p>
          <a:endParaRPr lang="es-MX"/>
        </a:p>
      </dgm:t>
    </dgm:pt>
    <dgm:pt modelId="{B40FD99C-A356-40BA-8798-F0C24C7A542F}" type="pres">
      <dgm:prSet presAssocID="{EB750EBB-E75F-4434-A74A-D60DF38826DB}" presName="Parent" presStyleLbl="alignNode1" presStyleIdx="0" presStyleCnt="4" custScaleX="58649" custScaleY="88884" custLinFactNeighborX="-18265">
        <dgm:presLayoutVars>
          <dgm:chMax val="3"/>
          <dgm:chPref val="3"/>
          <dgm:bulletEnabled val="1"/>
        </dgm:presLayoutVars>
      </dgm:prSet>
      <dgm:spPr/>
      <dgm:t>
        <a:bodyPr/>
        <a:lstStyle/>
        <a:p>
          <a:endParaRPr lang="es-MX"/>
        </a:p>
      </dgm:t>
    </dgm:pt>
    <dgm:pt modelId="{7E05E381-462F-4D12-BBD1-BE9AAEAA79A5}" type="pres">
      <dgm:prSet presAssocID="{EB750EBB-E75F-4434-A74A-D60DF38826DB}" presName="Accent" presStyleLbl="parChTrans1D1" presStyleIdx="0" presStyleCnt="4"/>
      <dgm:spPr/>
      <dgm:t>
        <a:bodyPr/>
        <a:lstStyle/>
        <a:p>
          <a:endParaRPr lang="es-MX"/>
        </a:p>
      </dgm:t>
    </dgm:pt>
    <dgm:pt modelId="{C31FBB82-08B1-47F4-84FC-F9ECACC2C83A}" type="pres">
      <dgm:prSet presAssocID="{6C9AD9F0-6A83-4A4F-9499-DCAE58C33A1D}" presName="sibTrans" presStyleCnt="0"/>
      <dgm:spPr/>
      <dgm:t>
        <a:bodyPr/>
        <a:lstStyle/>
        <a:p>
          <a:endParaRPr lang="es-MX"/>
        </a:p>
      </dgm:t>
    </dgm:pt>
    <dgm:pt modelId="{37488A04-EFBA-4DB7-9B3B-AD7C5D43E035}" type="pres">
      <dgm:prSet presAssocID="{76E5306D-57F9-4F15-8ED5-95EFD2658FD6}" presName="composite" presStyleCnt="0"/>
      <dgm:spPr/>
      <dgm:t>
        <a:bodyPr/>
        <a:lstStyle/>
        <a:p>
          <a:endParaRPr lang="es-MX"/>
        </a:p>
      </dgm:t>
    </dgm:pt>
    <dgm:pt modelId="{D1A7F8AF-C789-48B6-8B16-A51B3B39FAED}" type="pres">
      <dgm:prSet presAssocID="{76E5306D-57F9-4F15-8ED5-95EFD2658FD6}" presName="FirstChild" presStyleLbl="revTx" presStyleIdx="1" presStyleCnt="4">
        <dgm:presLayoutVars>
          <dgm:chMax val="0"/>
          <dgm:chPref val="0"/>
          <dgm:bulletEnabled val="1"/>
        </dgm:presLayoutVars>
      </dgm:prSet>
      <dgm:spPr/>
      <dgm:t>
        <a:bodyPr/>
        <a:lstStyle/>
        <a:p>
          <a:endParaRPr lang="es-MX"/>
        </a:p>
      </dgm:t>
    </dgm:pt>
    <dgm:pt modelId="{10F62A0D-4981-4CD3-B351-25652A814C94}" type="pres">
      <dgm:prSet presAssocID="{76E5306D-57F9-4F15-8ED5-95EFD2658FD6}" presName="Parent" presStyleLbl="alignNode1" presStyleIdx="1" presStyleCnt="4" custScaleX="58649" custScaleY="88884" custLinFactNeighborX="-18265">
        <dgm:presLayoutVars>
          <dgm:chMax val="3"/>
          <dgm:chPref val="3"/>
          <dgm:bulletEnabled val="1"/>
        </dgm:presLayoutVars>
      </dgm:prSet>
      <dgm:spPr/>
      <dgm:t>
        <a:bodyPr/>
        <a:lstStyle/>
        <a:p>
          <a:endParaRPr lang="es-MX"/>
        </a:p>
      </dgm:t>
    </dgm:pt>
    <dgm:pt modelId="{D3B32CE6-0ED1-4BC5-8953-FCDF3ACDE9EA}" type="pres">
      <dgm:prSet presAssocID="{76E5306D-57F9-4F15-8ED5-95EFD2658FD6}" presName="Accent" presStyleLbl="parChTrans1D1" presStyleIdx="1" presStyleCnt="4"/>
      <dgm:spPr/>
      <dgm:t>
        <a:bodyPr/>
        <a:lstStyle/>
        <a:p>
          <a:endParaRPr lang="es-MX"/>
        </a:p>
      </dgm:t>
    </dgm:pt>
    <dgm:pt modelId="{6C104139-6206-4070-BAE9-BF4B07E7DE71}" type="pres">
      <dgm:prSet presAssocID="{311B9AC5-E91A-427C-8008-FED784E20200}" presName="sibTrans" presStyleCnt="0"/>
      <dgm:spPr/>
      <dgm:t>
        <a:bodyPr/>
        <a:lstStyle/>
        <a:p>
          <a:endParaRPr lang="es-MX"/>
        </a:p>
      </dgm:t>
    </dgm:pt>
    <dgm:pt modelId="{A1FD858A-1BBF-4345-9F52-A46C75F77E42}" type="pres">
      <dgm:prSet presAssocID="{DB8F8A5B-C29A-4D22-8142-551865BBA497}" presName="composite" presStyleCnt="0"/>
      <dgm:spPr/>
      <dgm:t>
        <a:bodyPr/>
        <a:lstStyle/>
        <a:p>
          <a:endParaRPr lang="es-MX"/>
        </a:p>
      </dgm:t>
    </dgm:pt>
    <dgm:pt modelId="{1F121AB4-D84A-4DEE-9BB6-A4B2ADE2ABC0}" type="pres">
      <dgm:prSet presAssocID="{DB8F8A5B-C29A-4D22-8142-551865BBA497}" presName="FirstChild" presStyleLbl="revTx" presStyleIdx="2" presStyleCnt="4">
        <dgm:presLayoutVars>
          <dgm:chMax val="0"/>
          <dgm:chPref val="0"/>
          <dgm:bulletEnabled val="1"/>
        </dgm:presLayoutVars>
      </dgm:prSet>
      <dgm:spPr/>
      <dgm:t>
        <a:bodyPr/>
        <a:lstStyle/>
        <a:p>
          <a:endParaRPr lang="es-MX"/>
        </a:p>
      </dgm:t>
    </dgm:pt>
    <dgm:pt modelId="{58A61FDC-0B0C-4D2B-BAF2-D195753EA4D8}" type="pres">
      <dgm:prSet presAssocID="{DB8F8A5B-C29A-4D22-8142-551865BBA497}" presName="Parent" presStyleLbl="alignNode1" presStyleIdx="2" presStyleCnt="4" custScaleX="58649" custScaleY="88884" custLinFactNeighborX="-18265">
        <dgm:presLayoutVars>
          <dgm:chMax val="3"/>
          <dgm:chPref val="3"/>
          <dgm:bulletEnabled val="1"/>
        </dgm:presLayoutVars>
      </dgm:prSet>
      <dgm:spPr/>
      <dgm:t>
        <a:bodyPr/>
        <a:lstStyle/>
        <a:p>
          <a:endParaRPr lang="es-MX"/>
        </a:p>
      </dgm:t>
    </dgm:pt>
    <dgm:pt modelId="{FB5F1D1B-5C56-4D37-A03C-D7E2DFA6A761}" type="pres">
      <dgm:prSet presAssocID="{DB8F8A5B-C29A-4D22-8142-551865BBA497}" presName="Accent" presStyleLbl="parChTrans1D1" presStyleIdx="2" presStyleCnt="4"/>
      <dgm:spPr/>
      <dgm:t>
        <a:bodyPr/>
        <a:lstStyle/>
        <a:p>
          <a:endParaRPr lang="es-MX"/>
        </a:p>
      </dgm:t>
    </dgm:pt>
    <dgm:pt modelId="{45278BD0-7892-4C7B-AB90-4E5D28B50DEE}" type="pres">
      <dgm:prSet presAssocID="{6FD877B4-B96D-4FB6-97AC-C3BCD1E14075}" presName="sibTrans" presStyleCnt="0"/>
      <dgm:spPr/>
      <dgm:t>
        <a:bodyPr/>
        <a:lstStyle/>
        <a:p>
          <a:endParaRPr lang="es-MX"/>
        </a:p>
      </dgm:t>
    </dgm:pt>
    <dgm:pt modelId="{501EA662-14C2-4909-AD1B-90B00128BE89}" type="pres">
      <dgm:prSet presAssocID="{2C83C1B6-B5E8-4122-8447-CD6A01DFCEA5}" presName="composite" presStyleCnt="0"/>
      <dgm:spPr/>
      <dgm:t>
        <a:bodyPr/>
        <a:lstStyle/>
        <a:p>
          <a:endParaRPr lang="es-MX"/>
        </a:p>
      </dgm:t>
    </dgm:pt>
    <dgm:pt modelId="{D69ED301-1FFD-4A24-B23D-FDE5E1BB8BAF}" type="pres">
      <dgm:prSet presAssocID="{2C83C1B6-B5E8-4122-8447-CD6A01DFCEA5}" presName="FirstChild" presStyleLbl="revTx" presStyleIdx="3" presStyleCnt="4">
        <dgm:presLayoutVars>
          <dgm:chMax val="0"/>
          <dgm:chPref val="0"/>
          <dgm:bulletEnabled val="1"/>
        </dgm:presLayoutVars>
      </dgm:prSet>
      <dgm:spPr/>
      <dgm:t>
        <a:bodyPr/>
        <a:lstStyle/>
        <a:p>
          <a:endParaRPr lang="es-MX"/>
        </a:p>
      </dgm:t>
    </dgm:pt>
    <dgm:pt modelId="{3CC5CDC0-D726-4E3D-AF2B-985D1B37BFA7}" type="pres">
      <dgm:prSet presAssocID="{2C83C1B6-B5E8-4122-8447-CD6A01DFCEA5}" presName="Parent" presStyleLbl="alignNode1" presStyleIdx="3" presStyleCnt="4" custScaleX="58649" custScaleY="88884" custLinFactNeighborX="-18265">
        <dgm:presLayoutVars>
          <dgm:chMax val="3"/>
          <dgm:chPref val="3"/>
          <dgm:bulletEnabled val="1"/>
        </dgm:presLayoutVars>
      </dgm:prSet>
      <dgm:spPr/>
      <dgm:t>
        <a:bodyPr/>
        <a:lstStyle/>
        <a:p>
          <a:endParaRPr lang="es-MX"/>
        </a:p>
      </dgm:t>
    </dgm:pt>
    <dgm:pt modelId="{F1422337-3B9E-4FBF-A715-4833AC027BFA}" type="pres">
      <dgm:prSet presAssocID="{2C83C1B6-B5E8-4122-8447-CD6A01DFCEA5}" presName="Accent" presStyleLbl="parChTrans1D1" presStyleIdx="3" presStyleCnt="4"/>
      <dgm:spPr/>
      <dgm:t>
        <a:bodyPr/>
        <a:lstStyle/>
        <a:p>
          <a:endParaRPr lang="es-MX"/>
        </a:p>
      </dgm:t>
    </dgm:pt>
  </dgm:ptLst>
  <dgm:cxnLst>
    <dgm:cxn modelId="{2452D581-0848-4DE7-B046-3BFB9BA2148D}" type="presOf" srcId="{1293D6BE-1865-46DC-A325-3B7D70EFDBD7}" destId="{14A07B06-795F-440F-93AC-CF2C2048AFDD}" srcOrd="0" destOrd="0" presId="urn:microsoft.com/office/officeart/2011/layout/TabList"/>
    <dgm:cxn modelId="{598577A5-775D-4C0C-9ED5-56170E632CB9}" type="presOf" srcId="{2144D4AD-8C5A-4668-9510-9F8ABC4402DD}" destId="{D1A7F8AF-C789-48B6-8B16-A51B3B39FAED}" srcOrd="0" destOrd="0" presId="urn:microsoft.com/office/officeart/2011/layout/TabList"/>
    <dgm:cxn modelId="{FED6AA66-2505-4DB5-9D20-02D1200DD401}" srcId="{B7E23412-84E1-48DA-8E12-43D9425A3D42}" destId="{76E5306D-57F9-4F15-8ED5-95EFD2658FD6}" srcOrd="1" destOrd="0" parTransId="{FA717A79-4A5A-4B80-8F6F-76B673BAB119}" sibTransId="{311B9AC5-E91A-427C-8008-FED784E20200}"/>
    <dgm:cxn modelId="{5F98ACA1-3919-4819-964B-BF4566F7D638}" type="presOf" srcId="{B7E23412-84E1-48DA-8E12-43D9425A3D42}" destId="{6DCD30EB-6319-4DD7-8606-5F6F88485324}" srcOrd="0" destOrd="0" presId="urn:microsoft.com/office/officeart/2011/layout/TabList"/>
    <dgm:cxn modelId="{39CFCDE1-E774-4810-9593-80DA9867A44E}" type="presOf" srcId="{DB8F8A5B-C29A-4D22-8142-551865BBA497}" destId="{58A61FDC-0B0C-4D2B-BAF2-D195753EA4D8}" srcOrd="0" destOrd="0" presId="urn:microsoft.com/office/officeart/2011/layout/TabList"/>
    <dgm:cxn modelId="{7BADEB08-0535-44E1-9B2C-444E5FF3A460}" srcId="{B7E23412-84E1-48DA-8E12-43D9425A3D42}" destId="{DB8F8A5B-C29A-4D22-8142-551865BBA497}" srcOrd="2" destOrd="0" parTransId="{C7D77CF8-E469-45F5-8943-7615E4A95975}" sibTransId="{6FD877B4-B96D-4FB6-97AC-C3BCD1E14075}"/>
    <dgm:cxn modelId="{9E5CCE87-63EF-40DA-AA87-1524F4DFE88C}" type="presOf" srcId="{76E5306D-57F9-4F15-8ED5-95EFD2658FD6}" destId="{10F62A0D-4981-4CD3-B351-25652A814C94}" srcOrd="0" destOrd="0" presId="urn:microsoft.com/office/officeart/2011/layout/TabList"/>
    <dgm:cxn modelId="{5420CE55-E6BE-468C-B272-2F4A877D2137}" srcId="{B7E23412-84E1-48DA-8E12-43D9425A3D42}" destId="{EB750EBB-E75F-4434-A74A-D60DF38826DB}" srcOrd="0" destOrd="0" parTransId="{A9092B97-6D51-44D4-BEDA-4E3E7BF7DD7D}" sibTransId="{6C9AD9F0-6A83-4A4F-9499-DCAE58C33A1D}"/>
    <dgm:cxn modelId="{B51D2ED3-E855-4F44-B580-235EBB7AAAF9}" type="presOf" srcId="{2C83C1B6-B5E8-4122-8447-CD6A01DFCEA5}" destId="{3CC5CDC0-D726-4E3D-AF2B-985D1B37BFA7}" srcOrd="0" destOrd="0" presId="urn:microsoft.com/office/officeart/2011/layout/TabList"/>
    <dgm:cxn modelId="{CC566EAA-24D7-4E66-899C-864E6F36B098}" srcId="{B7E23412-84E1-48DA-8E12-43D9425A3D42}" destId="{2C83C1B6-B5E8-4122-8447-CD6A01DFCEA5}" srcOrd="3" destOrd="0" parTransId="{ED07541E-F3C8-42E8-9E2E-53086E5E1E61}" sibTransId="{DDB233BA-8D1A-48BA-9143-038E53268990}"/>
    <dgm:cxn modelId="{91008630-438C-401F-9776-0E634C53428E}" srcId="{76E5306D-57F9-4F15-8ED5-95EFD2658FD6}" destId="{2144D4AD-8C5A-4668-9510-9F8ABC4402DD}" srcOrd="0" destOrd="0" parTransId="{24ED73F9-6A2D-4BD1-97AE-C2BBB9E33713}" sibTransId="{DA90E988-AD63-4706-87E9-0AD0B94B6476}"/>
    <dgm:cxn modelId="{4C2D9CB3-134F-4870-9766-C3B57200AC3F}" srcId="{EB750EBB-E75F-4434-A74A-D60DF38826DB}" destId="{1293D6BE-1865-46DC-A325-3B7D70EFDBD7}" srcOrd="0" destOrd="0" parTransId="{0F20AD1A-FBAC-4AA5-AF41-755B0EC4393B}" sibTransId="{9C46FC1D-199C-48E5-AE3D-5B83FE52F287}"/>
    <dgm:cxn modelId="{A3630FA3-5AD7-4D15-9B88-E96B1A07765F}" type="presOf" srcId="{EB750EBB-E75F-4434-A74A-D60DF38826DB}" destId="{B40FD99C-A356-40BA-8798-F0C24C7A542F}" srcOrd="0" destOrd="0" presId="urn:microsoft.com/office/officeart/2011/layout/TabList"/>
    <dgm:cxn modelId="{542EF994-2902-4C6C-8F2F-0A7F14B1E6B8}" type="presParOf" srcId="{6DCD30EB-6319-4DD7-8606-5F6F88485324}" destId="{C0E68849-C975-40CA-954C-0EF7E0E0F931}" srcOrd="0" destOrd="0" presId="urn:microsoft.com/office/officeart/2011/layout/TabList"/>
    <dgm:cxn modelId="{97586488-19FC-4F14-8E8B-14E07E40CE2C}" type="presParOf" srcId="{C0E68849-C975-40CA-954C-0EF7E0E0F931}" destId="{14A07B06-795F-440F-93AC-CF2C2048AFDD}" srcOrd="0" destOrd="0" presId="urn:microsoft.com/office/officeart/2011/layout/TabList"/>
    <dgm:cxn modelId="{1254A80D-6C0F-47BB-A824-C56DDAFBAD0B}" type="presParOf" srcId="{C0E68849-C975-40CA-954C-0EF7E0E0F931}" destId="{B40FD99C-A356-40BA-8798-F0C24C7A542F}" srcOrd="1" destOrd="0" presId="urn:microsoft.com/office/officeart/2011/layout/TabList"/>
    <dgm:cxn modelId="{D5083B9D-33AF-47F0-85F0-0B9B9C82DC0B}" type="presParOf" srcId="{C0E68849-C975-40CA-954C-0EF7E0E0F931}" destId="{7E05E381-462F-4D12-BBD1-BE9AAEAA79A5}" srcOrd="2" destOrd="0" presId="urn:microsoft.com/office/officeart/2011/layout/TabList"/>
    <dgm:cxn modelId="{96208C1D-2481-414A-9E76-F2F086B8243D}" type="presParOf" srcId="{6DCD30EB-6319-4DD7-8606-5F6F88485324}" destId="{C31FBB82-08B1-47F4-84FC-F9ECACC2C83A}" srcOrd="1" destOrd="0" presId="urn:microsoft.com/office/officeart/2011/layout/TabList"/>
    <dgm:cxn modelId="{206CAB75-B42D-4EBB-BF8B-8E49ADFC100B}" type="presParOf" srcId="{6DCD30EB-6319-4DD7-8606-5F6F88485324}" destId="{37488A04-EFBA-4DB7-9B3B-AD7C5D43E035}" srcOrd="2" destOrd="0" presId="urn:microsoft.com/office/officeart/2011/layout/TabList"/>
    <dgm:cxn modelId="{EB5119DE-9433-4D9E-9C16-D2C601773914}" type="presParOf" srcId="{37488A04-EFBA-4DB7-9B3B-AD7C5D43E035}" destId="{D1A7F8AF-C789-48B6-8B16-A51B3B39FAED}" srcOrd="0" destOrd="0" presId="urn:microsoft.com/office/officeart/2011/layout/TabList"/>
    <dgm:cxn modelId="{B843B66D-EA7F-44A7-B95C-390FBE80E00A}" type="presParOf" srcId="{37488A04-EFBA-4DB7-9B3B-AD7C5D43E035}" destId="{10F62A0D-4981-4CD3-B351-25652A814C94}" srcOrd="1" destOrd="0" presId="urn:microsoft.com/office/officeart/2011/layout/TabList"/>
    <dgm:cxn modelId="{CA144328-837D-444F-A8FA-F0E1A43B060D}" type="presParOf" srcId="{37488A04-EFBA-4DB7-9B3B-AD7C5D43E035}" destId="{D3B32CE6-0ED1-4BC5-8953-FCDF3ACDE9EA}" srcOrd="2" destOrd="0" presId="urn:microsoft.com/office/officeart/2011/layout/TabList"/>
    <dgm:cxn modelId="{D05C44ED-7BA0-4F08-BEF4-74176D993F93}" type="presParOf" srcId="{6DCD30EB-6319-4DD7-8606-5F6F88485324}" destId="{6C104139-6206-4070-BAE9-BF4B07E7DE71}" srcOrd="3" destOrd="0" presId="urn:microsoft.com/office/officeart/2011/layout/TabList"/>
    <dgm:cxn modelId="{60D57CAC-D679-4946-AA90-BD650F4A72C3}" type="presParOf" srcId="{6DCD30EB-6319-4DD7-8606-5F6F88485324}" destId="{A1FD858A-1BBF-4345-9F52-A46C75F77E42}" srcOrd="4" destOrd="0" presId="urn:microsoft.com/office/officeart/2011/layout/TabList"/>
    <dgm:cxn modelId="{8840BD6F-EFCC-45D3-9A5F-AD33AE0D8C56}" type="presParOf" srcId="{A1FD858A-1BBF-4345-9F52-A46C75F77E42}" destId="{1F121AB4-D84A-4DEE-9BB6-A4B2ADE2ABC0}" srcOrd="0" destOrd="0" presId="urn:microsoft.com/office/officeart/2011/layout/TabList"/>
    <dgm:cxn modelId="{F233686E-7EE7-489F-96BC-27715BFE6AE8}" type="presParOf" srcId="{A1FD858A-1BBF-4345-9F52-A46C75F77E42}" destId="{58A61FDC-0B0C-4D2B-BAF2-D195753EA4D8}" srcOrd="1" destOrd="0" presId="urn:microsoft.com/office/officeart/2011/layout/TabList"/>
    <dgm:cxn modelId="{4C96CEE3-7522-4689-BB84-70C6DB0570C6}" type="presParOf" srcId="{A1FD858A-1BBF-4345-9F52-A46C75F77E42}" destId="{FB5F1D1B-5C56-4D37-A03C-D7E2DFA6A761}" srcOrd="2" destOrd="0" presId="urn:microsoft.com/office/officeart/2011/layout/TabList"/>
    <dgm:cxn modelId="{D0AD024A-CDA3-40BC-B712-F14BFBAA2B73}" type="presParOf" srcId="{6DCD30EB-6319-4DD7-8606-5F6F88485324}" destId="{45278BD0-7892-4C7B-AB90-4E5D28B50DEE}" srcOrd="5" destOrd="0" presId="urn:microsoft.com/office/officeart/2011/layout/TabList"/>
    <dgm:cxn modelId="{45085F1F-D04C-4971-8610-C5F41B719336}" type="presParOf" srcId="{6DCD30EB-6319-4DD7-8606-5F6F88485324}" destId="{501EA662-14C2-4909-AD1B-90B00128BE89}" srcOrd="6" destOrd="0" presId="urn:microsoft.com/office/officeart/2011/layout/TabList"/>
    <dgm:cxn modelId="{A11D55AB-AA75-4FAB-9D70-88765845FE15}" type="presParOf" srcId="{501EA662-14C2-4909-AD1B-90B00128BE89}" destId="{D69ED301-1FFD-4A24-B23D-FDE5E1BB8BAF}" srcOrd="0" destOrd="0" presId="urn:microsoft.com/office/officeart/2011/layout/TabList"/>
    <dgm:cxn modelId="{3C0CD0EB-F74A-4641-89EE-EC29DECAE908}" type="presParOf" srcId="{501EA662-14C2-4909-AD1B-90B00128BE89}" destId="{3CC5CDC0-D726-4E3D-AF2B-985D1B37BFA7}" srcOrd="1" destOrd="0" presId="urn:microsoft.com/office/officeart/2011/layout/TabList"/>
    <dgm:cxn modelId="{EC92F5C3-2DF3-41AF-9151-E732BA0D96EE}" type="presParOf" srcId="{501EA662-14C2-4909-AD1B-90B00128BE89}" destId="{F1422337-3B9E-4FBF-A715-4833AC027BFA}"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7E23412-84E1-48DA-8E12-43D9425A3D4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MX"/>
        </a:p>
      </dgm:t>
    </dgm:pt>
    <dgm:pt modelId="{EB750EBB-E75F-4434-A74A-D60DF38826DB}">
      <dgm:prSet phldrT="[Texto]">
        <dgm:style>
          <a:lnRef idx="1">
            <a:schemeClr val="accent2"/>
          </a:lnRef>
          <a:fillRef idx="3">
            <a:schemeClr val="accent2"/>
          </a:fillRef>
          <a:effectRef idx="2">
            <a:schemeClr val="accent2"/>
          </a:effectRef>
          <a:fontRef idx="minor">
            <a:schemeClr val="lt1"/>
          </a:fontRef>
        </dgm:style>
      </dgm:prSet>
      <dgm:spPr/>
      <dgm:t>
        <a:bodyPr/>
        <a:lstStyle/>
        <a:p>
          <a:r>
            <a:rPr lang="es-MX" b="1" i="0" cap="all" baseline="0" dirty="0" err="1" smtClean="0">
              <a:latin typeface="Bookman Old Style" panose="02050604050505020204" pitchFamily="18" charset="0"/>
            </a:rPr>
            <a:t>Huey</a:t>
          </a:r>
          <a:r>
            <a:rPr lang="es-MX" b="1" i="0" cap="all" baseline="0" dirty="0" smtClean="0">
              <a:latin typeface="Bookman Old Style" panose="02050604050505020204" pitchFamily="18" charset="0"/>
            </a:rPr>
            <a:t> </a:t>
          </a:r>
          <a:r>
            <a:rPr lang="es-MX" b="1" i="0" cap="all" baseline="0" dirty="0" err="1" smtClean="0">
              <a:latin typeface="Bookman Old Style" panose="02050604050505020204" pitchFamily="18" charset="0"/>
            </a:rPr>
            <a:t>Teocalli</a:t>
          </a:r>
          <a:endParaRPr lang="es-MX" b="1" i="0" cap="all" baseline="0" dirty="0">
            <a:latin typeface="Bookman Old Style" panose="02050604050505020204" pitchFamily="18" charset="0"/>
          </a:endParaRPr>
        </a:p>
      </dgm:t>
    </dgm:pt>
    <dgm:pt modelId="{A9092B97-6D51-44D4-BEDA-4E3E7BF7DD7D}" type="parTrans" cxnId="{5420CE55-E6BE-468C-B272-2F4A877D2137}">
      <dgm:prSet/>
      <dgm:spPr/>
      <dgm:t>
        <a:bodyPr/>
        <a:lstStyle/>
        <a:p>
          <a:endParaRPr lang="es-MX"/>
        </a:p>
      </dgm:t>
    </dgm:pt>
    <dgm:pt modelId="{6C9AD9F0-6A83-4A4F-9499-DCAE58C33A1D}" type="sibTrans" cxnId="{5420CE55-E6BE-468C-B272-2F4A877D2137}">
      <dgm:prSet/>
      <dgm:spPr/>
      <dgm:t>
        <a:bodyPr/>
        <a:lstStyle/>
        <a:p>
          <a:endParaRPr lang="es-MX"/>
        </a:p>
      </dgm:t>
    </dgm:pt>
    <dgm:pt modelId="{1293D6BE-1865-46DC-A325-3B7D70EFDBD7}">
      <dgm:prSet phldrT="[Texto]"/>
      <dgm:spPr/>
      <dgm:t>
        <a:bodyPr anchor="ctr"/>
        <a:lstStyle/>
        <a:p>
          <a:pPr algn="just"/>
          <a:r>
            <a:rPr lang="es-MX" b="0" dirty="0" smtClean="0">
              <a:latin typeface="Bookman Old Style" panose="02050604050505020204" pitchFamily="18" charset="0"/>
            </a:rPr>
            <a:t>El edificio está orientado hacia el poniente y sobre una enorme plataforma se asienta el edificio con sus cuatro cuerpos superpuestos y los dos adoratorios en la parte alta. Uno de ellos está dedicado a Huitzilopochtli, dios solar y de la guerra, y el otro a Tláloc, dios del agua, de la fertilidad. </a:t>
          </a:r>
          <a:endParaRPr lang="es-MX" i="0" dirty="0">
            <a:latin typeface="Bookman Old Style" panose="02050604050505020204" pitchFamily="18" charset="0"/>
          </a:endParaRPr>
        </a:p>
      </dgm:t>
    </dgm:pt>
    <dgm:pt modelId="{0F20AD1A-FBAC-4AA5-AF41-755B0EC4393B}" type="parTrans" cxnId="{4C2D9CB3-134F-4870-9766-C3B57200AC3F}">
      <dgm:prSet/>
      <dgm:spPr/>
      <dgm:t>
        <a:bodyPr/>
        <a:lstStyle/>
        <a:p>
          <a:endParaRPr lang="es-MX"/>
        </a:p>
      </dgm:t>
    </dgm:pt>
    <dgm:pt modelId="{9C46FC1D-199C-48E5-AE3D-5B83FE52F287}" type="sibTrans" cxnId="{4C2D9CB3-134F-4870-9766-C3B57200AC3F}">
      <dgm:prSet/>
      <dgm:spPr/>
      <dgm:t>
        <a:bodyPr/>
        <a:lstStyle/>
        <a:p>
          <a:endParaRPr lang="es-MX"/>
        </a:p>
      </dgm:t>
    </dgm:pt>
    <dgm:pt modelId="{C71817F1-7AE0-4953-9A4C-2444C3EBB93B}">
      <dgm:prSet phldrT="[Texto]">
        <dgm:style>
          <a:lnRef idx="1">
            <a:schemeClr val="accent1"/>
          </a:lnRef>
          <a:fillRef idx="3">
            <a:schemeClr val="accent1"/>
          </a:fillRef>
          <a:effectRef idx="2">
            <a:schemeClr val="accent1"/>
          </a:effectRef>
          <a:fontRef idx="minor">
            <a:schemeClr val="lt1"/>
          </a:fontRef>
        </dgm:style>
      </dgm:prSet>
      <dgm:spPr/>
      <dgm:t>
        <a:bodyPr/>
        <a:lstStyle/>
        <a:p>
          <a:pPr algn="l"/>
          <a:r>
            <a:rPr lang="es-MX" b="1" i="0" cap="all" baseline="0" dirty="0" smtClean="0">
              <a:latin typeface="Bookman Old Style" panose="02050604050505020204" pitchFamily="18" charset="0"/>
            </a:rPr>
            <a:t>Agua, la fuente de vida (TLÁLOC)</a:t>
          </a:r>
          <a:endParaRPr lang="es-MX" b="1" i="0" cap="all" baseline="0" dirty="0">
            <a:latin typeface="Bookman Old Style" panose="02050604050505020204" pitchFamily="18" charset="0"/>
          </a:endParaRPr>
        </a:p>
      </dgm:t>
    </dgm:pt>
    <dgm:pt modelId="{E8A3341B-9B2A-44EE-BBCE-78EA5EE015C1}" type="parTrans" cxnId="{7A891B91-75A4-4B91-ABAE-3FFC320937D4}">
      <dgm:prSet/>
      <dgm:spPr/>
      <dgm:t>
        <a:bodyPr/>
        <a:lstStyle/>
        <a:p>
          <a:endParaRPr lang="es-MX"/>
        </a:p>
      </dgm:t>
    </dgm:pt>
    <dgm:pt modelId="{9AFCBE0F-6AFF-4345-9014-22ED38E531E5}" type="sibTrans" cxnId="{7A891B91-75A4-4B91-ABAE-3FFC320937D4}">
      <dgm:prSet/>
      <dgm:spPr/>
      <dgm:t>
        <a:bodyPr/>
        <a:lstStyle/>
        <a:p>
          <a:endParaRPr lang="es-MX"/>
        </a:p>
      </dgm:t>
    </dgm:pt>
    <dgm:pt modelId="{DC29D1DB-2155-480A-8C22-6E36CBBFF644}">
      <dgm:prSet phldrT="[Texto]">
        <dgm:style>
          <a:lnRef idx="1">
            <a:schemeClr val="accent4"/>
          </a:lnRef>
          <a:fillRef idx="3">
            <a:schemeClr val="accent4"/>
          </a:fillRef>
          <a:effectRef idx="2">
            <a:schemeClr val="accent4"/>
          </a:effectRef>
          <a:fontRef idx="minor">
            <a:schemeClr val="lt1"/>
          </a:fontRef>
        </dgm:style>
      </dgm:prSet>
      <dgm:spPr/>
      <dgm:t>
        <a:bodyPr/>
        <a:lstStyle/>
        <a:p>
          <a:pPr algn="l"/>
          <a:r>
            <a:rPr lang="es-MX" b="1" i="0" cap="all" baseline="0" dirty="0" smtClean="0">
              <a:latin typeface="Bookman Old Style" panose="02050604050505020204" pitchFamily="18" charset="0"/>
            </a:rPr>
            <a:t>Guerra-muerte en la cosmovisión mexica </a:t>
          </a:r>
        </a:p>
        <a:p>
          <a:pPr algn="l"/>
          <a:r>
            <a:rPr lang="es-MX" b="1" i="0" cap="all" baseline="0" dirty="0" smtClean="0">
              <a:latin typeface="Bookman Old Style" panose="02050604050505020204" pitchFamily="18" charset="0"/>
            </a:rPr>
            <a:t>(</a:t>
          </a:r>
          <a:r>
            <a:rPr lang="es-MX" b="1" i="0" cap="all" baseline="0" dirty="0" err="1" smtClean="0">
              <a:latin typeface="Bookman Old Style" panose="02050604050505020204" pitchFamily="18" charset="0"/>
            </a:rPr>
            <a:t>huitzilopochtli</a:t>
          </a:r>
          <a:r>
            <a:rPr lang="es-MX" b="1" i="0" cap="all" baseline="0" dirty="0" smtClean="0">
              <a:latin typeface="Bookman Old Style" panose="02050604050505020204" pitchFamily="18" charset="0"/>
            </a:rPr>
            <a:t>)</a:t>
          </a:r>
          <a:endParaRPr lang="es-MX" b="1" i="0" cap="all" baseline="0" dirty="0">
            <a:latin typeface="Bookman Old Style" panose="02050604050505020204" pitchFamily="18" charset="0"/>
          </a:endParaRPr>
        </a:p>
      </dgm:t>
    </dgm:pt>
    <dgm:pt modelId="{BA48749A-94A6-40FD-8147-72F764CC914A}" type="parTrans" cxnId="{1691E996-6476-4CBB-B297-ECC37215B2BA}">
      <dgm:prSet/>
      <dgm:spPr/>
      <dgm:t>
        <a:bodyPr/>
        <a:lstStyle/>
        <a:p>
          <a:endParaRPr lang="es-MX"/>
        </a:p>
      </dgm:t>
    </dgm:pt>
    <dgm:pt modelId="{B72A9D40-6B4B-421E-B246-845DF9CEE75E}" type="sibTrans" cxnId="{1691E996-6476-4CBB-B297-ECC37215B2BA}">
      <dgm:prSet/>
      <dgm:spPr/>
      <dgm:t>
        <a:bodyPr/>
        <a:lstStyle/>
        <a:p>
          <a:endParaRPr lang="es-MX"/>
        </a:p>
      </dgm:t>
    </dgm:pt>
    <dgm:pt modelId="{E6699082-41DA-44AF-8410-7307B591C2E2}" type="pres">
      <dgm:prSet presAssocID="{B7E23412-84E1-48DA-8E12-43D9425A3D42}" presName="linear" presStyleCnt="0">
        <dgm:presLayoutVars>
          <dgm:dir/>
          <dgm:animLvl val="lvl"/>
          <dgm:resizeHandles val="exact"/>
        </dgm:presLayoutVars>
      </dgm:prSet>
      <dgm:spPr/>
      <dgm:t>
        <a:bodyPr/>
        <a:lstStyle/>
        <a:p>
          <a:endParaRPr lang="es-MX"/>
        </a:p>
      </dgm:t>
    </dgm:pt>
    <dgm:pt modelId="{B4F1418F-02A8-420A-BB89-3A363F429650}" type="pres">
      <dgm:prSet presAssocID="{EB750EBB-E75F-4434-A74A-D60DF38826DB}" presName="parentLin" presStyleCnt="0"/>
      <dgm:spPr/>
      <dgm:t>
        <a:bodyPr/>
        <a:lstStyle/>
        <a:p>
          <a:endParaRPr lang="es-ES"/>
        </a:p>
      </dgm:t>
    </dgm:pt>
    <dgm:pt modelId="{A6E5E680-A46B-491B-9A19-3E135CBFAAC0}" type="pres">
      <dgm:prSet presAssocID="{EB750EBB-E75F-4434-A74A-D60DF38826DB}" presName="parentLeftMargin" presStyleLbl="node1" presStyleIdx="0" presStyleCnt="3"/>
      <dgm:spPr/>
      <dgm:t>
        <a:bodyPr/>
        <a:lstStyle/>
        <a:p>
          <a:endParaRPr lang="es-MX"/>
        </a:p>
      </dgm:t>
    </dgm:pt>
    <dgm:pt modelId="{F1A6F336-101A-4BD3-8145-10FC98E5ACB5}" type="pres">
      <dgm:prSet presAssocID="{EB750EBB-E75F-4434-A74A-D60DF38826DB}" presName="parentText" presStyleLbl="node1" presStyleIdx="0" presStyleCnt="3" custScaleX="142857" custScaleY="146136">
        <dgm:presLayoutVars>
          <dgm:chMax val="0"/>
          <dgm:bulletEnabled val="1"/>
        </dgm:presLayoutVars>
      </dgm:prSet>
      <dgm:spPr/>
      <dgm:t>
        <a:bodyPr/>
        <a:lstStyle/>
        <a:p>
          <a:endParaRPr lang="es-MX"/>
        </a:p>
      </dgm:t>
    </dgm:pt>
    <dgm:pt modelId="{F9CA20D4-E767-45B6-876A-C21DFB0CB072}" type="pres">
      <dgm:prSet presAssocID="{EB750EBB-E75F-4434-A74A-D60DF38826DB}" presName="negativeSpace" presStyleCnt="0"/>
      <dgm:spPr/>
      <dgm:t>
        <a:bodyPr/>
        <a:lstStyle/>
        <a:p>
          <a:endParaRPr lang="es-ES"/>
        </a:p>
      </dgm:t>
    </dgm:pt>
    <dgm:pt modelId="{FE879937-B721-4A2F-AE27-A857D3E803E0}" type="pres">
      <dgm:prSet presAssocID="{EB750EBB-E75F-4434-A74A-D60DF38826DB}" presName="childText" presStyleLbl="conFgAcc1" presStyleIdx="0" presStyleCnt="3" custLinFactNeighborX="874">
        <dgm:presLayoutVars>
          <dgm:bulletEnabled val="1"/>
        </dgm:presLayoutVars>
      </dgm:prSet>
      <dgm:spPr/>
      <dgm:t>
        <a:bodyPr/>
        <a:lstStyle/>
        <a:p>
          <a:endParaRPr lang="es-MX"/>
        </a:p>
      </dgm:t>
    </dgm:pt>
    <dgm:pt modelId="{C1E7791F-0679-48DA-9AAF-1DE399F2098B}" type="pres">
      <dgm:prSet presAssocID="{6C9AD9F0-6A83-4A4F-9499-DCAE58C33A1D}" presName="spaceBetweenRectangles" presStyleCnt="0"/>
      <dgm:spPr/>
      <dgm:t>
        <a:bodyPr/>
        <a:lstStyle/>
        <a:p>
          <a:endParaRPr lang="es-ES"/>
        </a:p>
      </dgm:t>
    </dgm:pt>
    <dgm:pt modelId="{823AFEC1-25D1-4C59-B51E-225F46FA6476}" type="pres">
      <dgm:prSet presAssocID="{C71817F1-7AE0-4953-9A4C-2444C3EBB93B}" presName="parentLin" presStyleCnt="0"/>
      <dgm:spPr/>
      <dgm:t>
        <a:bodyPr/>
        <a:lstStyle/>
        <a:p>
          <a:endParaRPr lang="es-ES"/>
        </a:p>
      </dgm:t>
    </dgm:pt>
    <dgm:pt modelId="{EE59958B-FE9F-4EBF-A567-3C55F47000FE}" type="pres">
      <dgm:prSet presAssocID="{C71817F1-7AE0-4953-9A4C-2444C3EBB93B}" presName="parentLeftMargin" presStyleLbl="node1" presStyleIdx="0" presStyleCnt="3"/>
      <dgm:spPr/>
      <dgm:t>
        <a:bodyPr/>
        <a:lstStyle/>
        <a:p>
          <a:endParaRPr lang="es-MX"/>
        </a:p>
      </dgm:t>
    </dgm:pt>
    <dgm:pt modelId="{DF74992D-1DFA-4345-AF4E-89711D8C774A}" type="pres">
      <dgm:prSet presAssocID="{C71817F1-7AE0-4953-9A4C-2444C3EBB93B}" presName="parentText" presStyleLbl="node1" presStyleIdx="1" presStyleCnt="3" custScaleX="142857" custScaleY="159110">
        <dgm:presLayoutVars>
          <dgm:chMax val="0"/>
          <dgm:bulletEnabled val="1"/>
        </dgm:presLayoutVars>
      </dgm:prSet>
      <dgm:spPr/>
      <dgm:t>
        <a:bodyPr/>
        <a:lstStyle/>
        <a:p>
          <a:endParaRPr lang="es-MX"/>
        </a:p>
      </dgm:t>
    </dgm:pt>
    <dgm:pt modelId="{F57F814A-B2DD-44A8-B50F-5D0A1EB58558}" type="pres">
      <dgm:prSet presAssocID="{C71817F1-7AE0-4953-9A4C-2444C3EBB93B}" presName="negativeSpace" presStyleCnt="0"/>
      <dgm:spPr/>
      <dgm:t>
        <a:bodyPr/>
        <a:lstStyle/>
        <a:p>
          <a:endParaRPr lang="es-ES"/>
        </a:p>
      </dgm:t>
    </dgm:pt>
    <dgm:pt modelId="{888C459E-B939-42C5-B1B0-8FFD3BD47D31}" type="pres">
      <dgm:prSet presAssocID="{C71817F1-7AE0-4953-9A4C-2444C3EBB93B}" presName="childText" presStyleLbl="conFgAcc1" presStyleIdx="1" presStyleCnt="3">
        <dgm:presLayoutVars>
          <dgm:bulletEnabled val="1"/>
        </dgm:presLayoutVars>
      </dgm:prSet>
      <dgm:spPr/>
      <dgm:t>
        <a:bodyPr/>
        <a:lstStyle/>
        <a:p>
          <a:endParaRPr lang="es-ES"/>
        </a:p>
      </dgm:t>
    </dgm:pt>
    <dgm:pt modelId="{D1BD2B99-EBB7-42A3-AA06-BD35DC08BEB7}" type="pres">
      <dgm:prSet presAssocID="{9AFCBE0F-6AFF-4345-9014-22ED38E531E5}" presName="spaceBetweenRectangles" presStyleCnt="0"/>
      <dgm:spPr/>
      <dgm:t>
        <a:bodyPr/>
        <a:lstStyle/>
        <a:p>
          <a:endParaRPr lang="es-ES"/>
        </a:p>
      </dgm:t>
    </dgm:pt>
    <dgm:pt modelId="{17501F76-E2C4-4D8A-8566-963C415AB1BB}" type="pres">
      <dgm:prSet presAssocID="{DC29D1DB-2155-480A-8C22-6E36CBBFF644}" presName="parentLin" presStyleCnt="0"/>
      <dgm:spPr/>
      <dgm:t>
        <a:bodyPr/>
        <a:lstStyle/>
        <a:p>
          <a:endParaRPr lang="es-ES"/>
        </a:p>
      </dgm:t>
    </dgm:pt>
    <dgm:pt modelId="{3BD48DF8-FB5A-40E3-AF08-3F3919EAE49E}" type="pres">
      <dgm:prSet presAssocID="{DC29D1DB-2155-480A-8C22-6E36CBBFF644}" presName="parentLeftMargin" presStyleLbl="node1" presStyleIdx="1" presStyleCnt="3"/>
      <dgm:spPr/>
      <dgm:t>
        <a:bodyPr/>
        <a:lstStyle/>
        <a:p>
          <a:endParaRPr lang="es-MX"/>
        </a:p>
      </dgm:t>
    </dgm:pt>
    <dgm:pt modelId="{183CA6EF-D1E6-4BE6-9ABF-7801CE3F0DE4}" type="pres">
      <dgm:prSet presAssocID="{DC29D1DB-2155-480A-8C22-6E36CBBFF644}" presName="parentText" presStyleLbl="node1" presStyleIdx="2" presStyleCnt="3" custScaleX="123804" custScaleY="244286">
        <dgm:presLayoutVars>
          <dgm:chMax val="0"/>
          <dgm:bulletEnabled val="1"/>
        </dgm:presLayoutVars>
      </dgm:prSet>
      <dgm:spPr/>
      <dgm:t>
        <a:bodyPr/>
        <a:lstStyle/>
        <a:p>
          <a:endParaRPr lang="es-MX"/>
        </a:p>
      </dgm:t>
    </dgm:pt>
    <dgm:pt modelId="{176A735E-0E0D-4F25-A1C6-AE09766AF7E2}" type="pres">
      <dgm:prSet presAssocID="{DC29D1DB-2155-480A-8C22-6E36CBBFF644}" presName="negativeSpace" presStyleCnt="0"/>
      <dgm:spPr/>
      <dgm:t>
        <a:bodyPr/>
        <a:lstStyle/>
        <a:p>
          <a:endParaRPr lang="es-ES"/>
        </a:p>
      </dgm:t>
    </dgm:pt>
    <dgm:pt modelId="{8A32240E-2272-4E8C-BB02-9A1303F4B5B8}" type="pres">
      <dgm:prSet presAssocID="{DC29D1DB-2155-480A-8C22-6E36CBBFF644}" presName="childText" presStyleLbl="conFgAcc1" presStyleIdx="2" presStyleCnt="3">
        <dgm:presLayoutVars>
          <dgm:bulletEnabled val="1"/>
        </dgm:presLayoutVars>
      </dgm:prSet>
      <dgm:spPr/>
      <dgm:t>
        <a:bodyPr/>
        <a:lstStyle/>
        <a:p>
          <a:endParaRPr lang="es-ES"/>
        </a:p>
      </dgm:t>
    </dgm:pt>
  </dgm:ptLst>
  <dgm:cxnLst>
    <dgm:cxn modelId="{3E181105-4EB9-48ED-9771-87F146C72F6F}" type="presOf" srcId="{1293D6BE-1865-46DC-A325-3B7D70EFDBD7}" destId="{FE879937-B721-4A2F-AE27-A857D3E803E0}" srcOrd="0" destOrd="0" presId="urn:microsoft.com/office/officeart/2005/8/layout/list1"/>
    <dgm:cxn modelId="{1691E996-6476-4CBB-B297-ECC37215B2BA}" srcId="{B7E23412-84E1-48DA-8E12-43D9425A3D42}" destId="{DC29D1DB-2155-480A-8C22-6E36CBBFF644}" srcOrd="2" destOrd="0" parTransId="{BA48749A-94A6-40FD-8147-72F764CC914A}" sibTransId="{B72A9D40-6B4B-421E-B246-845DF9CEE75E}"/>
    <dgm:cxn modelId="{7A891B91-75A4-4B91-ABAE-3FFC320937D4}" srcId="{B7E23412-84E1-48DA-8E12-43D9425A3D42}" destId="{C71817F1-7AE0-4953-9A4C-2444C3EBB93B}" srcOrd="1" destOrd="0" parTransId="{E8A3341B-9B2A-44EE-BBCE-78EA5EE015C1}" sibTransId="{9AFCBE0F-6AFF-4345-9014-22ED38E531E5}"/>
    <dgm:cxn modelId="{9F6BC078-D91D-47F1-BE4D-BE7E2EBFB96D}" type="presOf" srcId="{C71817F1-7AE0-4953-9A4C-2444C3EBB93B}" destId="{EE59958B-FE9F-4EBF-A567-3C55F47000FE}" srcOrd="0" destOrd="0" presId="urn:microsoft.com/office/officeart/2005/8/layout/list1"/>
    <dgm:cxn modelId="{A228F27D-FC7C-43AB-98DA-DCE8832A5305}" type="presOf" srcId="{B7E23412-84E1-48DA-8E12-43D9425A3D42}" destId="{E6699082-41DA-44AF-8410-7307B591C2E2}" srcOrd="0" destOrd="0" presId="urn:microsoft.com/office/officeart/2005/8/layout/list1"/>
    <dgm:cxn modelId="{41D308E0-AB04-4A7A-BE23-1A8A3477026C}" type="presOf" srcId="{EB750EBB-E75F-4434-A74A-D60DF38826DB}" destId="{A6E5E680-A46B-491B-9A19-3E135CBFAAC0}" srcOrd="0" destOrd="0" presId="urn:microsoft.com/office/officeart/2005/8/layout/list1"/>
    <dgm:cxn modelId="{39609F71-9F3C-4FAF-A566-FED38D621486}" type="presOf" srcId="{C71817F1-7AE0-4953-9A4C-2444C3EBB93B}" destId="{DF74992D-1DFA-4345-AF4E-89711D8C774A}" srcOrd="1" destOrd="0" presId="urn:microsoft.com/office/officeart/2005/8/layout/list1"/>
    <dgm:cxn modelId="{5420CE55-E6BE-468C-B272-2F4A877D2137}" srcId="{B7E23412-84E1-48DA-8E12-43D9425A3D42}" destId="{EB750EBB-E75F-4434-A74A-D60DF38826DB}" srcOrd="0" destOrd="0" parTransId="{A9092B97-6D51-44D4-BEDA-4E3E7BF7DD7D}" sibTransId="{6C9AD9F0-6A83-4A4F-9499-DCAE58C33A1D}"/>
    <dgm:cxn modelId="{1710D33C-9C2C-41C8-8891-721E2CCFA455}" type="presOf" srcId="{DC29D1DB-2155-480A-8C22-6E36CBBFF644}" destId="{183CA6EF-D1E6-4BE6-9ABF-7801CE3F0DE4}" srcOrd="1" destOrd="0" presId="urn:microsoft.com/office/officeart/2005/8/layout/list1"/>
    <dgm:cxn modelId="{1812BD95-F8E2-4D16-9753-2B13CC2A1073}" type="presOf" srcId="{EB750EBB-E75F-4434-A74A-D60DF38826DB}" destId="{F1A6F336-101A-4BD3-8145-10FC98E5ACB5}" srcOrd="1" destOrd="0" presId="urn:microsoft.com/office/officeart/2005/8/layout/list1"/>
    <dgm:cxn modelId="{9CB5C15B-3FA9-4034-B7B9-49649CDFBA05}" type="presOf" srcId="{DC29D1DB-2155-480A-8C22-6E36CBBFF644}" destId="{3BD48DF8-FB5A-40E3-AF08-3F3919EAE49E}" srcOrd="0" destOrd="0" presId="urn:microsoft.com/office/officeart/2005/8/layout/list1"/>
    <dgm:cxn modelId="{4C2D9CB3-134F-4870-9766-C3B57200AC3F}" srcId="{EB750EBB-E75F-4434-A74A-D60DF38826DB}" destId="{1293D6BE-1865-46DC-A325-3B7D70EFDBD7}" srcOrd="0" destOrd="0" parTransId="{0F20AD1A-FBAC-4AA5-AF41-755B0EC4393B}" sibTransId="{9C46FC1D-199C-48E5-AE3D-5B83FE52F287}"/>
    <dgm:cxn modelId="{308A96BF-16C8-4DA1-92C5-D14C2C132F2A}" type="presParOf" srcId="{E6699082-41DA-44AF-8410-7307B591C2E2}" destId="{B4F1418F-02A8-420A-BB89-3A363F429650}" srcOrd="0" destOrd="0" presId="urn:microsoft.com/office/officeart/2005/8/layout/list1"/>
    <dgm:cxn modelId="{F8F1203E-0FA9-4EDD-B19E-114078AB73D7}" type="presParOf" srcId="{B4F1418F-02A8-420A-BB89-3A363F429650}" destId="{A6E5E680-A46B-491B-9A19-3E135CBFAAC0}" srcOrd="0" destOrd="0" presId="urn:microsoft.com/office/officeart/2005/8/layout/list1"/>
    <dgm:cxn modelId="{181BA9A9-3F10-4652-B726-000C6383659F}" type="presParOf" srcId="{B4F1418F-02A8-420A-BB89-3A363F429650}" destId="{F1A6F336-101A-4BD3-8145-10FC98E5ACB5}" srcOrd="1" destOrd="0" presId="urn:microsoft.com/office/officeart/2005/8/layout/list1"/>
    <dgm:cxn modelId="{DCC31A57-A500-47C2-97BD-B432328E5492}" type="presParOf" srcId="{E6699082-41DA-44AF-8410-7307B591C2E2}" destId="{F9CA20D4-E767-45B6-876A-C21DFB0CB072}" srcOrd="1" destOrd="0" presId="urn:microsoft.com/office/officeart/2005/8/layout/list1"/>
    <dgm:cxn modelId="{16A7E090-28C3-46DE-8224-7F0451B07E60}" type="presParOf" srcId="{E6699082-41DA-44AF-8410-7307B591C2E2}" destId="{FE879937-B721-4A2F-AE27-A857D3E803E0}" srcOrd="2" destOrd="0" presId="urn:microsoft.com/office/officeart/2005/8/layout/list1"/>
    <dgm:cxn modelId="{29949B0E-0E68-4164-9AA5-122BD786FE87}" type="presParOf" srcId="{E6699082-41DA-44AF-8410-7307B591C2E2}" destId="{C1E7791F-0679-48DA-9AAF-1DE399F2098B}" srcOrd="3" destOrd="0" presId="urn:microsoft.com/office/officeart/2005/8/layout/list1"/>
    <dgm:cxn modelId="{FA708703-7959-455F-8D50-5BFD7392C4D0}" type="presParOf" srcId="{E6699082-41DA-44AF-8410-7307B591C2E2}" destId="{823AFEC1-25D1-4C59-B51E-225F46FA6476}" srcOrd="4" destOrd="0" presId="urn:microsoft.com/office/officeart/2005/8/layout/list1"/>
    <dgm:cxn modelId="{13C66B4B-D81F-42F7-AA13-F771DD4BB23E}" type="presParOf" srcId="{823AFEC1-25D1-4C59-B51E-225F46FA6476}" destId="{EE59958B-FE9F-4EBF-A567-3C55F47000FE}" srcOrd="0" destOrd="0" presId="urn:microsoft.com/office/officeart/2005/8/layout/list1"/>
    <dgm:cxn modelId="{8D06BD53-AEA4-461D-9260-1B9C6267DB41}" type="presParOf" srcId="{823AFEC1-25D1-4C59-B51E-225F46FA6476}" destId="{DF74992D-1DFA-4345-AF4E-89711D8C774A}" srcOrd="1" destOrd="0" presId="urn:microsoft.com/office/officeart/2005/8/layout/list1"/>
    <dgm:cxn modelId="{623362E6-477E-47FC-BAFD-3C49009023D4}" type="presParOf" srcId="{E6699082-41DA-44AF-8410-7307B591C2E2}" destId="{F57F814A-B2DD-44A8-B50F-5D0A1EB58558}" srcOrd="5" destOrd="0" presId="urn:microsoft.com/office/officeart/2005/8/layout/list1"/>
    <dgm:cxn modelId="{19E52939-06A5-4EC6-A97C-89A0737CA9A1}" type="presParOf" srcId="{E6699082-41DA-44AF-8410-7307B591C2E2}" destId="{888C459E-B939-42C5-B1B0-8FFD3BD47D31}" srcOrd="6" destOrd="0" presId="urn:microsoft.com/office/officeart/2005/8/layout/list1"/>
    <dgm:cxn modelId="{FA705016-41C7-4A01-8660-340199935A67}" type="presParOf" srcId="{E6699082-41DA-44AF-8410-7307B591C2E2}" destId="{D1BD2B99-EBB7-42A3-AA06-BD35DC08BEB7}" srcOrd="7" destOrd="0" presId="urn:microsoft.com/office/officeart/2005/8/layout/list1"/>
    <dgm:cxn modelId="{222AD71D-D3ED-491D-88C6-F67256E8A40A}" type="presParOf" srcId="{E6699082-41DA-44AF-8410-7307B591C2E2}" destId="{17501F76-E2C4-4D8A-8566-963C415AB1BB}" srcOrd="8" destOrd="0" presId="urn:microsoft.com/office/officeart/2005/8/layout/list1"/>
    <dgm:cxn modelId="{B9404633-DCD7-4512-8134-AA9A876CE94D}" type="presParOf" srcId="{17501F76-E2C4-4D8A-8566-963C415AB1BB}" destId="{3BD48DF8-FB5A-40E3-AF08-3F3919EAE49E}" srcOrd="0" destOrd="0" presId="urn:microsoft.com/office/officeart/2005/8/layout/list1"/>
    <dgm:cxn modelId="{DD039B3A-C154-420F-9099-2DC7B71241E9}" type="presParOf" srcId="{17501F76-E2C4-4D8A-8566-963C415AB1BB}" destId="{183CA6EF-D1E6-4BE6-9ABF-7801CE3F0DE4}" srcOrd="1" destOrd="0" presId="urn:microsoft.com/office/officeart/2005/8/layout/list1"/>
    <dgm:cxn modelId="{C05DD1E1-50B7-42DC-96D6-AB4C0A7FA49A}" type="presParOf" srcId="{E6699082-41DA-44AF-8410-7307B591C2E2}" destId="{176A735E-0E0D-4F25-A1C6-AE09766AF7E2}" srcOrd="9" destOrd="0" presId="urn:microsoft.com/office/officeart/2005/8/layout/list1"/>
    <dgm:cxn modelId="{23B1DA0B-002C-4BFB-A9E8-AB5B16460180}" type="presParOf" srcId="{E6699082-41DA-44AF-8410-7307B591C2E2}" destId="{8A32240E-2272-4E8C-BB02-9A1303F4B5B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466ECF2-CE24-44FE-BF86-94C79FF65A29}"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s-ES"/>
        </a:p>
      </dgm:t>
    </dgm:pt>
    <dgm:pt modelId="{EFBF0C5D-2CD5-4895-8BD4-775EF269E46C}">
      <dgm:prSet phldrT="[Texto]">
        <dgm:style>
          <a:lnRef idx="1">
            <a:schemeClr val="accent2"/>
          </a:lnRef>
          <a:fillRef idx="3">
            <a:schemeClr val="accent2"/>
          </a:fillRef>
          <a:effectRef idx="2">
            <a:schemeClr val="accent2"/>
          </a:effectRef>
          <a:fontRef idx="minor">
            <a:schemeClr val="lt1"/>
          </a:fontRef>
        </dgm:style>
      </dgm:prSet>
      <dgm:spPr/>
      <dgm:t>
        <a:bodyPr/>
        <a:lstStyle/>
        <a:p>
          <a:r>
            <a:rPr lang="es-ES" dirty="0" smtClean="0">
              <a:latin typeface="Bookman Old Style" panose="02050604050505020204" pitchFamily="18" charset="0"/>
            </a:rPr>
            <a:t>1</a:t>
          </a:r>
          <a:endParaRPr lang="es-ES" dirty="0">
            <a:latin typeface="Bookman Old Style" panose="02050604050505020204" pitchFamily="18" charset="0"/>
          </a:endParaRPr>
        </a:p>
      </dgm:t>
    </dgm:pt>
    <dgm:pt modelId="{F550E127-8647-4918-AD74-17ACCEEFD537}" type="parTrans" cxnId="{ADA3251A-6B3B-4EA5-BFD1-0A0BC0CB0E23}">
      <dgm:prSet/>
      <dgm:spPr/>
      <dgm:t>
        <a:bodyPr/>
        <a:lstStyle/>
        <a:p>
          <a:endParaRPr lang="es-ES"/>
        </a:p>
      </dgm:t>
    </dgm:pt>
    <dgm:pt modelId="{8BDFBABA-30D4-4CAB-9AB2-69626F0B6CAD}" type="sibTrans" cxnId="{ADA3251A-6B3B-4EA5-BFD1-0A0BC0CB0E23}">
      <dgm:prSet/>
      <dgm:spPr/>
      <dgm:t>
        <a:bodyPr/>
        <a:lstStyle/>
        <a:p>
          <a:endParaRPr lang="es-ES"/>
        </a:p>
      </dgm:t>
    </dgm:pt>
    <dgm:pt modelId="{D635D6AE-81B5-4B84-B0DE-E20FF4FBB522}">
      <dgm:prSet phldrT="[Texto]" custT="1">
        <dgm:style>
          <a:lnRef idx="2">
            <a:schemeClr val="accent2"/>
          </a:lnRef>
          <a:fillRef idx="1">
            <a:schemeClr val="lt1"/>
          </a:fillRef>
          <a:effectRef idx="0">
            <a:schemeClr val="accent2"/>
          </a:effectRef>
          <a:fontRef idx="minor">
            <a:schemeClr val="dk1"/>
          </a:fontRef>
        </dgm:style>
      </dgm:prSet>
      <dgm:spPr/>
      <dgm:t>
        <a:bodyPr/>
        <a:lstStyle/>
        <a:p>
          <a:pPr algn="just"/>
          <a:r>
            <a:rPr lang="es-ES_tradnl" sz="2400" dirty="0" smtClean="0">
              <a:latin typeface="Bookman Old Style" panose="02050604050505020204" pitchFamily="18" charset="0"/>
            </a:rPr>
            <a:t>Analizar la importancia del mito en la construcción de imaginarios, base fundamental de la historia, la cultura, las tradiciones e identidad de la Nación Mexicana. Al hablar de la mentalidad, cosmovisión, conciencia colectiva o ideología de una cultura en especial, de la cultura nahua.</a:t>
          </a:r>
          <a:endParaRPr lang="es-ES" sz="2400" dirty="0">
            <a:latin typeface="Bookman Old Style" panose="02050604050505020204" pitchFamily="18" charset="0"/>
          </a:endParaRPr>
        </a:p>
      </dgm:t>
    </dgm:pt>
    <dgm:pt modelId="{BD36BA1F-29A7-4D08-B754-83CAA986F154}" type="parTrans" cxnId="{6379D1D7-329B-491B-B5EC-266E36CD002A}">
      <dgm:prSet/>
      <dgm:spPr/>
      <dgm:t>
        <a:bodyPr/>
        <a:lstStyle/>
        <a:p>
          <a:endParaRPr lang="es-ES"/>
        </a:p>
      </dgm:t>
    </dgm:pt>
    <dgm:pt modelId="{697FA83A-9120-4D25-A26B-C66141331F9B}" type="sibTrans" cxnId="{6379D1D7-329B-491B-B5EC-266E36CD002A}">
      <dgm:prSet/>
      <dgm:spPr/>
      <dgm:t>
        <a:bodyPr/>
        <a:lstStyle/>
        <a:p>
          <a:endParaRPr lang="es-ES"/>
        </a:p>
      </dgm:t>
    </dgm:pt>
    <dgm:pt modelId="{CBA5C52A-5444-479E-AE93-C9C238B028DF}">
      <dgm:prSet phldrT="[Texto]">
        <dgm:style>
          <a:lnRef idx="1">
            <a:schemeClr val="accent3"/>
          </a:lnRef>
          <a:fillRef idx="3">
            <a:schemeClr val="accent3"/>
          </a:fillRef>
          <a:effectRef idx="2">
            <a:schemeClr val="accent3"/>
          </a:effectRef>
          <a:fontRef idx="minor">
            <a:schemeClr val="lt1"/>
          </a:fontRef>
        </dgm:style>
      </dgm:prSet>
      <dgm:spPr/>
      <dgm:t>
        <a:bodyPr/>
        <a:lstStyle/>
        <a:p>
          <a:r>
            <a:rPr lang="es-ES" dirty="0" smtClean="0">
              <a:latin typeface="Bookman Old Style" panose="02050604050505020204" pitchFamily="18" charset="0"/>
            </a:rPr>
            <a:t>2</a:t>
          </a:r>
          <a:endParaRPr lang="es-ES" dirty="0">
            <a:latin typeface="Bookman Old Style" panose="02050604050505020204" pitchFamily="18" charset="0"/>
          </a:endParaRPr>
        </a:p>
      </dgm:t>
    </dgm:pt>
    <dgm:pt modelId="{7331CF7A-A587-4C85-A118-479B82C68A9C}" type="parTrans" cxnId="{A309B219-6119-49DC-8D94-C086346247B3}">
      <dgm:prSet/>
      <dgm:spPr/>
      <dgm:t>
        <a:bodyPr/>
        <a:lstStyle/>
        <a:p>
          <a:endParaRPr lang="es-ES"/>
        </a:p>
      </dgm:t>
    </dgm:pt>
    <dgm:pt modelId="{2B878DDF-304D-499F-8FE3-DDF1FB2E8276}" type="sibTrans" cxnId="{A309B219-6119-49DC-8D94-C086346247B3}">
      <dgm:prSet/>
      <dgm:spPr/>
      <dgm:t>
        <a:bodyPr/>
        <a:lstStyle/>
        <a:p>
          <a:endParaRPr lang="es-ES"/>
        </a:p>
      </dgm:t>
    </dgm:pt>
    <dgm:pt modelId="{5CB6E193-199E-41F1-8762-6A483AECC429}">
      <dgm:prSet phldrT="[Texto]" custT="1">
        <dgm:style>
          <a:lnRef idx="2">
            <a:schemeClr val="accent3"/>
          </a:lnRef>
          <a:fillRef idx="1">
            <a:schemeClr val="lt1"/>
          </a:fillRef>
          <a:effectRef idx="0">
            <a:schemeClr val="accent3"/>
          </a:effectRef>
          <a:fontRef idx="minor">
            <a:schemeClr val="dk1"/>
          </a:fontRef>
        </dgm:style>
      </dgm:prSet>
      <dgm:spPr/>
      <dgm:t>
        <a:bodyPr/>
        <a:lstStyle/>
        <a:p>
          <a:pPr algn="just"/>
          <a:r>
            <a:rPr lang="es-ES_tradnl" sz="2200" dirty="0" smtClean="0">
              <a:latin typeface="Bookman Old Style" panose="02050604050505020204" pitchFamily="18" charset="0"/>
            </a:rPr>
            <a:t>Revisar las relaciones entre fotografía y arqueología y reflexionar sobre la construcción de mitos en la fotografía contemporánea. Al analizar la imagen, esta puede ser un referente para aprobar una idea. Darle materia documental al argumento de la existencia de los mitos creadores en la cosmovisión prehispánica, para precisar, la ideología del pueblo nahua; se realizó trabajo de investigación teórica,  y paralelamente, la práctica fotográfica.</a:t>
          </a:r>
          <a:endParaRPr lang="es-ES" sz="2200" dirty="0">
            <a:latin typeface="Bookman Old Style" panose="02050604050505020204" pitchFamily="18" charset="0"/>
          </a:endParaRPr>
        </a:p>
      </dgm:t>
    </dgm:pt>
    <dgm:pt modelId="{53706AB8-312B-4413-90F3-471117D18EDD}" type="parTrans" cxnId="{585C16C9-3F6A-4149-B5E3-E03C891F4AD3}">
      <dgm:prSet/>
      <dgm:spPr/>
      <dgm:t>
        <a:bodyPr/>
        <a:lstStyle/>
        <a:p>
          <a:endParaRPr lang="es-ES"/>
        </a:p>
      </dgm:t>
    </dgm:pt>
    <dgm:pt modelId="{0E60D4CC-816C-4F79-A636-AC5958889BAC}" type="sibTrans" cxnId="{585C16C9-3F6A-4149-B5E3-E03C891F4AD3}">
      <dgm:prSet/>
      <dgm:spPr/>
      <dgm:t>
        <a:bodyPr/>
        <a:lstStyle/>
        <a:p>
          <a:endParaRPr lang="es-ES"/>
        </a:p>
      </dgm:t>
    </dgm:pt>
    <dgm:pt modelId="{F296A036-1F24-47A3-B14B-C6581E64024E}" type="pres">
      <dgm:prSet presAssocID="{9466ECF2-CE24-44FE-BF86-94C79FF65A29}" presName="Name0" presStyleCnt="0">
        <dgm:presLayoutVars>
          <dgm:dir/>
          <dgm:animLvl val="lvl"/>
          <dgm:resizeHandles val="exact"/>
        </dgm:presLayoutVars>
      </dgm:prSet>
      <dgm:spPr/>
      <dgm:t>
        <a:bodyPr/>
        <a:lstStyle/>
        <a:p>
          <a:endParaRPr lang="es-ES"/>
        </a:p>
      </dgm:t>
    </dgm:pt>
    <dgm:pt modelId="{0B15FC21-4E9E-40EA-A1B5-D0D80E9FD867}" type="pres">
      <dgm:prSet presAssocID="{EFBF0C5D-2CD5-4895-8BD4-775EF269E46C}" presName="linNode" presStyleCnt="0"/>
      <dgm:spPr/>
    </dgm:pt>
    <dgm:pt modelId="{1C3D15C1-E4C7-4C32-A0F8-0A711565E2A6}" type="pres">
      <dgm:prSet presAssocID="{EFBF0C5D-2CD5-4895-8BD4-775EF269E46C}" presName="parentText" presStyleLbl="node1" presStyleIdx="0" presStyleCnt="2" custScaleX="24197" custScaleY="21721" custLinFactNeighborX="-11714">
        <dgm:presLayoutVars>
          <dgm:chMax val="1"/>
          <dgm:bulletEnabled val="1"/>
        </dgm:presLayoutVars>
      </dgm:prSet>
      <dgm:spPr/>
      <dgm:t>
        <a:bodyPr/>
        <a:lstStyle/>
        <a:p>
          <a:endParaRPr lang="es-ES"/>
        </a:p>
      </dgm:t>
    </dgm:pt>
    <dgm:pt modelId="{AD025A5D-79F6-4BEF-AF38-14FFC8642F51}" type="pres">
      <dgm:prSet presAssocID="{EFBF0C5D-2CD5-4895-8BD4-775EF269E46C}" presName="descendantText" presStyleLbl="alignAccFollowNode1" presStyleIdx="0" presStyleCnt="2" custScaleX="141697">
        <dgm:presLayoutVars>
          <dgm:bulletEnabled val="1"/>
        </dgm:presLayoutVars>
      </dgm:prSet>
      <dgm:spPr/>
      <dgm:t>
        <a:bodyPr/>
        <a:lstStyle/>
        <a:p>
          <a:endParaRPr lang="es-ES"/>
        </a:p>
      </dgm:t>
    </dgm:pt>
    <dgm:pt modelId="{3EF658D0-EA45-4E6E-A465-4A28B871A3B7}" type="pres">
      <dgm:prSet presAssocID="{8BDFBABA-30D4-4CAB-9AB2-69626F0B6CAD}" presName="sp" presStyleCnt="0"/>
      <dgm:spPr/>
    </dgm:pt>
    <dgm:pt modelId="{EF256E84-953C-434E-9078-025869D6B3D6}" type="pres">
      <dgm:prSet presAssocID="{CBA5C52A-5444-479E-AE93-C9C238B028DF}" presName="linNode" presStyleCnt="0"/>
      <dgm:spPr/>
    </dgm:pt>
    <dgm:pt modelId="{0A6C1CD3-0E93-4B58-9A21-C4A76DC35DE5}" type="pres">
      <dgm:prSet presAssocID="{CBA5C52A-5444-479E-AE93-C9C238B028DF}" presName="parentText" presStyleLbl="node1" presStyleIdx="1" presStyleCnt="2" custScaleX="24197" custScaleY="21721" custLinFactNeighborX="-11714">
        <dgm:presLayoutVars>
          <dgm:chMax val="1"/>
          <dgm:bulletEnabled val="1"/>
        </dgm:presLayoutVars>
      </dgm:prSet>
      <dgm:spPr/>
      <dgm:t>
        <a:bodyPr/>
        <a:lstStyle/>
        <a:p>
          <a:endParaRPr lang="es-ES"/>
        </a:p>
      </dgm:t>
    </dgm:pt>
    <dgm:pt modelId="{0D19BF07-052E-499F-ADCC-AF1BBD24EE49}" type="pres">
      <dgm:prSet presAssocID="{CBA5C52A-5444-479E-AE93-C9C238B028DF}" presName="descendantText" presStyleLbl="alignAccFollowNode1" presStyleIdx="1" presStyleCnt="2" custScaleX="141697">
        <dgm:presLayoutVars>
          <dgm:bulletEnabled val="1"/>
        </dgm:presLayoutVars>
      </dgm:prSet>
      <dgm:spPr/>
      <dgm:t>
        <a:bodyPr/>
        <a:lstStyle/>
        <a:p>
          <a:endParaRPr lang="es-ES"/>
        </a:p>
      </dgm:t>
    </dgm:pt>
  </dgm:ptLst>
  <dgm:cxnLst>
    <dgm:cxn modelId="{6379D1D7-329B-491B-B5EC-266E36CD002A}" srcId="{EFBF0C5D-2CD5-4895-8BD4-775EF269E46C}" destId="{D635D6AE-81B5-4B84-B0DE-E20FF4FBB522}" srcOrd="0" destOrd="0" parTransId="{BD36BA1F-29A7-4D08-B754-83CAA986F154}" sibTransId="{697FA83A-9120-4D25-A26B-C66141331F9B}"/>
    <dgm:cxn modelId="{D8589865-071F-4429-8022-87F4EAB86C13}" type="presOf" srcId="{D635D6AE-81B5-4B84-B0DE-E20FF4FBB522}" destId="{AD025A5D-79F6-4BEF-AF38-14FFC8642F51}" srcOrd="0" destOrd="0" presId="urn:microsoft.com/office/officeart/2005/8/layout/vList5"/>
    <dgm:cxn modelId="{160E06BC-6C17-480B-97C5-4C6BC020DC2C}" type="presOf" srcId="{CBA5C52A-5444-479E-AE93-C9C238B028DF}" destId="{0A6C1CD3-0E93-4B58-9A21-C4A76DC35DE5}" srcOrd="0" destOrd="0" presId="urn:microsoft.com/office/officeart/2005/8/layout/vList5"/>
    <dgm:cxn modelId="{DBDC9093-3DD2-4C1F-9873-4F359B813B26}" type="presOf" srcId="{EFBF0C5D-2CD5-4895-8BD4-775EF269E46C}" destId="{1C3D15C1-E4C7-4C32-A0F8-0A711565E2A6}" srcOrd="0" destOrd="0" presId="urn:microsoft.com/office/officeart/2005/8/layout/vList5"/>
    <dgm:cxn modelId="{6A54F4D2-7D9D-453E-816A-830D8DF287BC}" type="presOf" srcId="{9466ECF2-CE24-44FE-BF86-94C79FF65A29}" destId="{F296A036-1F24-47A3-B14B-C6581E64024E}" srcOrd="0" destOrd="0" presId="urn:microsoft.com/office/officeart/2005/8/layout/vList5"/>
    <dgm:cxn modelId="{1DD5DBE9-AAC0-49EE-8F5E-FC4539A0850C}" type="presOf" srcId="{5CB6E193-199E-41F1-8762-6A483AECC429}" destId="{0D19BF07-052E-499F-ADCC-AF1BBD24EE49}" srcOrd="0" destOrd="0" presId="urn:microsoft.com/office/officeart/2005/8/layout/vList5"/>
    <dgm:cxn modelId="{A309B219-6119-49DC-8D94-C086346247B3}" srcId="{9466ECF2-CE24-44FE-BF86-94C79FF65A29}" destId="{CBA5C52A-5444-479E-AE93-C9C238B028DF}" srcOrd="1" destOrd="0" parTransId="{7331CF7A-A587-4C85-A118-479B82C68A9C}" sibTransId="{2B878DDF-304D-499F-8FE3-DDF1FB2E8276}"/>
    <dgm:cxn modelId="{585C16C9-3F6A-4149-B5E3-E03C891F4AD3}" srcId="{CBA5C52A-5444-479E-AE93-C9C238B028DF}" destId="{5CB6E193-199E-41F1-8762-6A483AECC429}" srcOrd="0" destOrd="0" parTransId="{53706AB8-312B-4413-90F3-471117D18EDD}" sibTransId="{0E60D4CC-816C-4F79-A636-AC5958889BAC}"/>
    <dgm:cxn modelId="{ADA3251A-6B3B-4EA5-BFD1-0A0BC0CB0E23}" srcId="{9466ECF2-CE24-44FE-BF86-94C79FF65A29}" destId="{EFBF0C5D-2CD5-4895-8BD4-775EF269E46C}" srcOrd="0" destOrd="0" parTransId="{F550E127-8647-4918-AD74-17ACCEEFD537}" sibTransId="{8BDFBABA-30D4-4CAB-9AB2-69626F0B6CAD}"/>
    <dgm:cxn modelId="{FE2F5372-B61E-41A2-8522-72EBBFF4EF67}" type="presParOf" srcId="{F296A036-1F24-47A3-B14B-C6581E64024E}" destId="{0B15FC21-4E9E-40EA-A1B5-D0D80E9FD867}" srcOrd="0" destOrd="0" presId="urn:microsoft.com/office/officeart/2005/8/layout/vList5"/>
    <dgm:cxn modelId="{0FC66551-A208-4483-B186-D48E89F10F36}" type="presParOf" srcId="{0B15FC21-4E9E-40EA-A1B5-D0D80E9FD867}" destId="{1C3D15C1-E4C7-4C32-A0F8-0A711565E2A6}" srcOrd="0" destOrd="0" presId="urn:microsoft.com/office/officeart/2005/8/layout/vList5"/>
    <dgm:cxn modelId="{BDF867BB-C4E8-4AD3-A0EE-91824A600C0D}" type="presParOf" srcId="{0B15FC21-4E9E-40EA-A1B5-D0D80E9FD867}" destId="{AD025A5D-79F6-4BEF-AF38-14FFC8642F51}" srcOrd="1" destOrd="0" presId="urn:microsoft.com/office/officeart/2005/8/layout/vList5"/>
    <dgm:cxn modelId="{808B14FB-B97A-457E-85A2-32352A1B5DE0}" type="presParOf" srcId="{F296A036-1F24-47A3-B14B-C6581E64024E}" destId="{3EF658D0-EA45-4E6E-A465-4A28B871A3B7}" srcOrd="1" destOrd="0" presId="urn:microsoft.com/office/officeart/2005/8/layout/vList5"/>
    <dgm:cxn modelId="{00730306-F8C0-4FB4-9356-E78DF3A29DFD}" type="presParOf" srcId="{F296A036-1F24-47A3-B14B-C6581E64024E}" destId="{EF256E84-953C-434E-9078-025869D6B3D6}" srcOrd="2" destOrd="0" presId="urn:microsoft.com/office/officeart/2005/8/layout/vList5"/>
    <dgm:cxn modelId="{329EE36E-71DF-4C5E-A1F1-BED24857708B}" type="presParOf" srcId="{EF256E84-953C-434E-9078-025869D6B3D6}" destId="{0A6C1CD3-0E93-4B58-9A21-C4A76DC35DE5}" srcOrd="0" destOrd="0" presId="urn:microsoft.com/office/officeart/2005/8/layout/vList5"/>
    <dgm:cxn modelId="{359E7FE0-0AD1-427C-A66D-F953F671BBC2}" type="presParOf" srcId="{EF256E84-953C-434E-9078-025869D6B3D6}" destId="{0D19BF07-052E-499F-ADCC-AF1BBD24EE4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1FB853D-4958-43AE-B26B-7445D5A2036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9C2D16D3-6164-4B0E-8B85-E08911E70FA5}">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s-ES_tradnl" dirty="0" smtClean="0">
              <a:latin typeface="Bookman Old Style" panose="02050604050505020204" pitchFamily="18" charset="0"/>
            </a:rPr>
            <a:t>¿Es posible validar la veracidad de los mitos de la cosmovisión mexica, desde la imagen fotográfica?</a:t>
          </a:r>
          <a:endParaRPr lang="es-ES" dirty="0">
            <a:latin typeface="Bookman Old Style" panose="02050604050505020204" pitchFamily="18" charset="0"/>
          </a:endParaRPr>
        </a:p>
      </dgm:t>
    </dgm:pt>
    <dgm:pt modelId="{4682F9E0-EAE1-4175-AEA5-C480D45E9117}" type="parTrans" cxnId="{0C8EACB6-0CF1-4040-A0EE-D72C7276F6E4}">
      <dgm:prSet/>
      <dgm:spPr/>
      <dgm:t>
        <a:bodyPr/>
        <a:lstStyle/>
        <a:p>
          <a:endParaRPr lang="es-ES"/>
        </a:p>
      </dgm:t>
    </dgm:pt>
    <dgm:pt modelId="{8DB56839-057B-42D3-B096-0A81DF4DFA7B}" type="sibTrans" cxnId="{0C8EACB6-0CF1-4040-A0EE-D72C7276F6E4}">
      <dgm:prSet/>
      <dgm:spPr/>
      <dgm:t>
        <a:bodyPr/>
        <a:lstStyle/>
        <a:p>
          <a:endParaRPr lang="es-ES"/>
        </a:p>
      </dgm:t>
    </dgm:pt>
    <dgm:pt modelId="{9528E264-6A1F-4A67-9FEA-76A003EF0B68}">
      <dgm:prSet phldrT="[Texto]"/>
      <dgm:spPr/>
      <dgm:t>
        <a:bodyPr/>
        <a:lstStyle/>
        <a:p>
          <a:pPr algn="just"/>
          <a:r>
            <a:rPr lang="es-ES_tradnl" dirty="0" smtClean="0">
              <a:latin typeface="Bookman Old Style" panose="02050604050505020204" pitchFamily="18" charset="0"/>
            </a:rPr>
            <a:t>Gracias a esta investigación, y al ejercicio fotográfico, fue posible corroborar la veracidad de los mitos creadores en la cultura prehispánica, a través del "registro fotográfico" de los objetos, lugares o personajes que se encuentran en los mitos prehispánicos, códices, museos de sitios y zonas arqueológicas; que hablan de temas como la creación del universo, los dioses, el hombre, los fenómenos naturales o ciertos elementos.</a:t>
          </a:r>
          <a:endParaRPr lang="es-ES" dirty="0">
            <a:latin typeface="Bookman Old Style" panose="02050604050505020204" pitchFamily="18" charset="0"/>
          </a:endParaRPr>
        </a:p>
      </dgm:t>
    </dgm:pt>
    <dgm:pt modelId="{3BAB8221-A372-4872-BEEB-6A1F51951E64}" type="parTrans" cxnId="{3ACEC61A-1CC9-43ED-AD8F-A932CC2B574D}">
      <dgm:prSet/>
      <dgm:spPr/>
      <dgm:t>
        <a:bodyPr/>
        <a:lstStyle/>
        <a:p>
          <a:endParaRPr lang="es-ES"/>
        </a:p>
      </dgm:t>
    </dgm:pt>
    <dgm:pt modelId="{BC05B491-8FD1-4F6A-B94C-87F9E68EA65D}" type="sibTrans" cxnId="{3ACEC61A-1CC9-43ED-AD8F-A932CC2B574D}">
      <dgm:prSet/>
      <dgm:spPr/>
      <dgm:t>
        <a:bodyPr/>
        <a:lstStyle/>
        <a:p>
          <a:endParaRPr lang="es-ES"/>
        </a:p>
      </dgm:t>
    </dgm:pt>
    <dgm:pt modelId="{B32FC7EA-5A18-4533-978E-61BA382D44E2}" type="pres">
      <dgm:prSet presAssocID="{71FB853D-4958-43AE-B26B-7445D5A20360}" presName="Name0" presStyleCnt="0">
        <dgm:presLayoutVars>
          <dgm:dir/>
          <dgm:animLvl val="lvl"/>
          <dgm:resizeHandles val="exact"/>
        </dgm:presLayoutVars>
      </dgm:prSet>
      <dgm:spPr/>
      <dgm:t>
        <a:bodyPr/>
        <a:lstStyle/>
        <a:p>
          <a:endParaRPr lang="es-ES"/>
        </a:p>
      </dgm:t>
    </dgm:pt>
    <dgm:pt modelId="{80AC1438-8C9C-4846-B9B3-6E269371F8CB}" type="pres">
      <dgm:prSet presAssocID="{9C2D16D3-6164-4B0E-8B85-E08911E70FA5}" presName="composite" presStyleCnt="0"/>
      <dgm:spPr/>
    </dgm:pt>
    <dgm:pt modelId="{36A3327D-0D89-4E39-8284-4460C60870BE}" type="pres">
      <dgm:prSet presAssocID="{9C2D16D3-6164-4B0E-8B85-E08911E70FA5}" presName="parTx" presStyleLbl="alignNode1" presStyleIdx="0" presStyleCnt="1">
        <dgm:presLayoutVars>
          <dgm:chMax val="0"/>
          <dgm:chPref val="0"/>
          <dgm:bulletEnabled val="1"/>
        </dgm:presLayoutVars>
      </dgm:prSet>
      <dgm:spPr/>
      <dgm:t>
        <a:bodyPr/>
        <a:lstStyle/>
        <a:p>
          <a:endParaRPr lang="es-ES"/>
        </a:p>
      </dgm:t>
    </dgm:pt>
    <dgm:pt modelId="{26A8469F-0DDF-41C8-BD53-67E441FB6ECC}" type="pres">
      <dgm:prSet presAssocID="{9C2D16D3-6164-4B0E-8B85-E08911E70FA5}" presName="desTx" presStyleLbl="alignAccFollowNode1" presStyleIdx="0" presStyleCnt="1">
        <dgm:presLayoutVars>
          <dgm:bulletEnabled val="1"/>
        </dgm:presLayoutVars>
      </dgm:prSet>
      <dgm:spPr/>
      <dgm:t>
        <a:bodyPr/>
        <a:lstStyle/>
        <a:p>
          <a:endParaRPr lang="es-ES"/>
        </a:p>
      </dgm:t>
    </dgm:pt>
  </dgm:ptLst>
  <dgm:cxnLst>
    <dgm:cxn modelId="{3ACEC61A-1CC9-43ED-AD8F-A932CC2B574D}" srcId="{9C2D16D3-6164-4B0E-8B85-E08911E70FA5}" destId="{9528E264-6A1F-4A67-9FEA-76A003EF0B68}" srcOrd="0" destOrd="0" parTransId="{3BAB8221-A372-4872-BEEB-6A1F51951E64}" sibTransId="{BC05B491-8FD1-4F6A-B94C-87F9E68EA65D}"/>
    <dgm:cxn modelId="{EEAAFBF7-BD8D-4772-A98A-505C637621D3}" type="presOf" srcId="{9C2D16D3-6164-4B0E-8B85-E08911E70FA5}" destId="{36A3327D-0D89-4E39-8284-4460C60870BE}" srcOrd="0" destOrd="0" presId="urn:microsoft.com/office/officeart/2005/8/layout/hList1"/>
    <dgm:cxn modelId="{0C8EACB6-0CF1-4040-A0EE-D72C7276F6E4}" srcId="{71FB853D-4958-43AE-B26B-7445D5A20360}" destId="{9C2D16D3-6164-4B0E-8B85-E08911E70FA5}" srcOrd="0" destOrd="0" parTransId="{4682F9E0-EAE1-4175-AEA5-C480D45E9117}" sibTransId="{8DB56839-057B-42D3-B096-0A81DF4DFA7B}"/>
    <dgm:cxn modelId="{F1155CF9-1F48-421C-8D8C-8C06F037F214}" type="presOf" srcId="{9528E264-6A1F-4A67-9FEA-76A003EF0B68}" destId="{26A8469F-0DDF-41C8-BD53-67E441FB6ECC}" srcOrd="0" destOrd="0" presId="urn:microsoft.com/office/officeart/2005/8/layout/hList1"/>
    <dgm:cxn modelId="{4D47D098-4B08-44F7-9EE1-1267FA185BC4}" type="presOf" srcId="{71FB853D-4958-43AE-B26B-7445D5A20360}" destId="{B32FC7EA-5A18-4533-978E-61BA382D44E2}" srcOrd="0" destOrd="0" presId="urn:microsoft.com/office/officeart/2005/8/layout/hList1"/>
    <dgm:cxn modelId="{868F7DFA-07B5-4C93-949F-0C5650EB1403}" type="presParOf" srcId="{B32FC7EA-5A18-4533-978E-61BA382D44E2}" destId="{80AC1438-8C9C-4846-B9B3-6E269371F8CB}" srcOrd="0" destOrd="0" presId="urn:microsoft.com/office/officeart/2005/8/layout/hList1"/>
    <dgm:cxn modelId="{13AE2376-2173-47E9-B922-2BCF0FDD3ECB}" type="presParOf" srcId="{80AC1438-8C9C-4846-B9B3-6E269371F8CB}" destId="{36A3327D-0D89-4E39-8284-4460C60870BE}" srcOrd="0" destOrd="0" presId="urn:microsoft.com/office/officeart/2005/8/layout/hList1"/>
    <dgm:cxn modelId="{2F49DCEB-3EF8-4ED5-87BD-F067C0CB5713}" type="presParOf" srcId="{80AC1438-8C9C-4846-B9B3-6E269371F8CB}" destId="{26A8469F-0DDF-41C8-BD53-67E441FB6EC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E23412-84E1-48DA-8E12-43D9425A3D42}" type="doc">
      <dgm:prSet loTypeId="urn:microsoft.com/office/officeart/2005/8/layout/hList6" loCatId="list" qsTypeId="urn:microsoft.com/office/officeart/2005/8/quickstyle/simple2" qsCatId="simple" csTypeId="urn:microsoft.com/office/officeart/2005/8/colors/colorful2" csCatId="colorful" phldr="1"/>
      <dgm:spPr/>
      <dgm:t>
        <a:bodyPr/>
        <a:lstStyle/>
        <a:p>
          <a:endParaRPr lang="es-MX"/>
        </a:p>
      </dgm:t>
    </dgm:pt>
    <dgm:pt modelId="{EB750EBB-E75F-4434-A74A-D60DF38826DB}">
      <dgm:prSet phldrT="[Texto]" custT="1">
        <dgm:style>
          <a:lnRef idx="1">
            <a:schemeClr val="accent2"/>
          </a:lnRef>
          <a:fillRef idx="3">
            <a:schemeClr val="accent2"/>
          </a:fillRef>
          <a:effectRef idx="2">
            <a:schemeClr val="accent2"/>
          </a:effectRef>
          <a:fontRef idx="minor">
            <a:schemeClr val="lt1"/>
          </a:fontRef>
        </dgm:style>
      </dgm:prSet>
      <dgm:spPr/>
      <dgm:t>
        <a:bodyPr anchor="ctr"/>
        <a:lstStyle/>
        <a:p>
          <a:r>
            <a:rPr lang="es-MX" sz="2800" dirty="0" smtClean="0">
              <a:latin typeface="Bookman Old Style" panose="02050604050505020204" pitchFamily="18" charset="0"/>
            </a:rPr>
            <a:t>Intención de revelar</a:t>
          </a:r>
          <a:endParaRPr lang="es-MX" sz="2800" dirty="0">
            <a:latin typeface="Bookman Old Style" panose="02050604050505020204" pitchFamily="18" charset="0"/>
          </a:endParaRPr>
        </a:p>
      </dgm:t>
    </dgm:pt>
    <dgm:pt modelId="{A9092B97-6D51-44D4-BEDA-4E3E7BF7DD7D}" type="parTrans" cxnId="{5420CE55-E6BE-468C-B272-2F4A877D2137}">
      <dgm:prSet/>
      <dgm:spPr/>
      <dgm:t>
        <a:bodyPr/>
        <a:lstStyle/>
        <a:p>
          <a:endParaRPr lang="es-MX"/>
        </a:p>
      </dgm:t>
    </dgm:pt>
    <dgm:pt modelId="{6C9AD9F0-6A83-4A4F-9499-DCAE58C33A1D}" type="sibTrans" cxnId="{5420CE55-E6BE-468C-B272-2F4A877D2137}">
      <dgm:prSet/>
      <dgm:spPr/>
      <dgm:t>
        <a:bodyPr/>
        <a:lstStyle/>
        <a:p>
          <a:endParaRPr lang="es-MX"/>
        </a:p>
      </dgm:t>
    </dgm:pt>
    <dgm:pt modelId="{1293D6BE-1865-46DC-A325-3B7D70EFDBD7}">
      <dgm:prSet phldrT="[Texto]" custT="1">
        <dgm:style>
          <a:lnRef idx="1">
            <a:schemeClr val="accent2"/>
          </a:lnRef>
          <a:fillRef idx="3">
            <a:schemeClr val="accent2"/>
          </a:fillRef>
          <a:effectRef idx="2">
            <a:schemeClr val="accent2"/>
          </a:effectRef>
          <a:fontRef idx="minor">
            <a:schemeClr val="lt1"/>
          </a:fontRef>
        </dgm:style>
      </dgm:prSet>
      <dgm:spPr/>
      <dgm:t>
        <a:bodyPr anchor="ctr"/>
        <a:lstStyle/>
        <a:p>
          <a:pPr algn="r"/>
          <a:r>
            <a:rPr lang="es-MX" sz="2800" dirty="0" smtClean="0">
              <a:latin typeface="Bookman Old Style" panose="02050604050505020204" pitchFamily="18" charset="0"/>
            </a:rPr>
            <a:t>Por medio de la fotografía</a:t>
          </a:r>
        </a:p>
        <a:p>
          <a:pPr algn="ctr"/>
          <a:endParaRPr lang="es-MX" sz="3600" dirty="0">
            <a:latin typeface="Century Gothic" panose="020B0502020202020204" pitchFamily="34" charset="0"/>
          </a:endParaRPr>
        </a:p>
      </dgm:t>
    </dgm:pt>
    <dgm:pt modelId="{0F20AD1A-FBAC-4AA5-AF41-755B0EC4393B}" type="parTrans" cxnId="{4C2D9CB3-134F-4870-9766-C3B57200AC3F}">
      <dgm:prSet/>
      <dgm:spPr/>
      <dgm:t>
        <a:bodyPr/>
        <a:lstStyle/>
        <a:p>
          <a:endParaRPr lang="es-MX"/>
        </a:p>
      </dgm:t>
    </dgm:pt>
    <dgm:pt modelId="{9C46FC1D-199C-48E5-AE3D-5B83FE52F287}" type="sibTrans" cxnId="{4C2D9CB3-134F-4870-9766-C3B57200AC3F}">
      <dgm:prSet/>
      <dgm:spPr/>
      <dgm:t>
        <a:bodyPr/>
        <a:lstStyle/>
        <a:p>
          <a:endParaRPr lang="es-MX"/>
        </a:p>
      </dgm:t>
    </dgm:pt>
    <dgm:pt modelId="{658BF3A0-4D0C-486B-9AFE-E178CCA3DC0B}">
      <dgm:prSet phldrT="[Texto]">
        <dgm:style>
          <a:lnRef idx="1">
            <a:schemeClr val="accent6"/>
          </a:lnRef>
          <a:fillRef idx="3">
            <a:schemeClr val="accent6"/>
          </a:fillRef>
          <a:effectRef idx="2">
            <a:schemeClr val="accent6"/>
          </a:effectRef>
          <a:fontRef idx="minor">
            <a:schemeClr val="lt1"/>
          </a:fontRef>
        </dgm:style>
      </dgm:prSet>
      <dgm:spPr/>
      <dgm:t>
        <a:bodyPr anchor="ctr"/>
        <a:lstStyle/>
        <a:p>
          <a:r>
            <a:rPr lang="es-MX" dirty="0" smtClean="0">
              <a:latin typeface="Bookman Old Style" panose="02050604050505020204" pitchFamily="18" charset="0"/>
            </a:rPr>
            <a:t>Corroborar la veracidad</a:t>
          </a:r>
          <a:endParaRPr lang="es-MX" dirty="0">
            <a:latin typeface="Bookman Old Style" panose="02050604050505020204" pitchFamily="18" charset="0"/>
          </a:endParaRPr>
        </a:p>
      </dgm:t>
    </dgm:pt>
    <dgm:pt modelId="{4D7B197D-604A-47D8-A1E2-AF22F0A812B8}" type="parTrans" cxnId="{E6B6B35D-207E-44CC-A291-460CCA1E5D3C}">
      <dgm:prSet/>
      <dgm:spPr/>
      <dgm:t>
        <a:bodyPr/>
        <a:lstStyle/>
        <a:p>
          <a:endParaRPr lang="es-MX"/>
        </a:p>
      </dgm:t>
    </dgm:pt>
    <dgm:pt modelId="{3E421677-3BAB-4D2D-AFC8-A439025515D3}" type="sibTrans" cxnId="{E6B6B35D-207E-44CC-A291-460CCA1E5D3C}">
      <dgm:prSet/>
      <dgm:spPr/>
      <dgm:t>
        <a:bodyPr/>
        <a:lstStyle/>
        <a:p>
          <a:endParaRPr lang="es-MX"/>
        </a:p>
      </dgm:t>
    </dgm:pt>
    <dgm:pt modelId="{8A7C55BA-13BC-48BB-A352-CD11271A5419}">
      <dgm:prSet phldrT="[Texto]">
        <dgm:style>
          <a:lnRef idx="1">
            <a:schemeClr val="accent6"/>
          </a:lnRef>
          <a:fillRef idx="3">
            <a:schemeClr val="accent6"/>
          </a:fillRef>
          <a:effectRef idx="2">
            <a:schemeClr val="accent6"/>
          </a:effectRef>
          <a:fontRef idx="minor">
            <a:schemeClr val="lt1"/>
          </a:fontRef>
        </dgm:style>
      </dgm:prSet>
      <dgm:spPr/>
      <dgm:t>
        <a:bodyPr anchor="ctr"/>
        <a:lstStyle/>
        <a:p>
          <a:pPr algn="r"/>
          <a:r>
            <a:rPr lang="es-MX" dirty="0" smtClean="0">
              <a:latin typeface="Bookman Old Style" panose="02050604050505020204" pitchFamily="18" charset="0"/>
            </a:rPr>
            <a:t>De los valores inmersos en los mitos de la cosmovisión mexica </a:t>
          </a:r>
          <a:endParaRPr lang="es-MX" dirty="0">
            <a:latin typeface="Bookman Old Style" panose="02050604050505020204" pitchFamily="18" charset="0"/>
          </a:endParaRPr>
        </a:p>
      </dgm:t>
    </dgm:pt>
    <dgm:pt modelId="{88054A79-4AF7-4D84-BD62-06ED3A27FAFA}" type="parTrans" cxnId="{C82E8EBB-7AD5-493A-BEBB-151327AB1BFF}">
      <dgm:prSet/>
      <dgm:spPr/>
      <dgm:t>
        <a:bodyPr/>
        <a:lstStyle/>
        <a:p>
          <a:endParaRPr lang="es-MX"/>
        </a:p>
      </dgm:t>
    </dgm:pt>
    <dgm:pt modelId="{CD701D1A-6A23-4B6B-8C1D-81C2837DF2E6}" type="sibTrans" cxnId="{C82E8EBB-7AD5-493A-BEBB-151327AB1BFF}">
      <dgm:prSet/>
      <dgm:spPr/>
      <dgm:t>
        <a:bodyPr/>
        <a:lstStyle/>
        <a:p>
          <a:endParaRPr lang="es-MX"/>
        </a:p>
      </dgm:t>
    </dgm:pt>
    <dgm:pt modelId="{1A864DF3-B157-4ACE-87FF-30DCB548F2E3}">
      <dgm:prSet phldrT="[Texto]" custT="1">
        <dgm:style>
          <a:lnRef idx="1">
            <a:schemeClr val="accent3"/>
          </a:lnRef>
          <a:fillRef idx="3">
            <a:schemeClr val="accent3"/>
          </a:fillRef>
          <a:effectRef idx="2">
            <a:schemeClr val="accent3"/>
          </a:effectRef>
          <a:fontRef idx="minor">
            <a:schemeClr val="lt1"/>
          </a:fontRef>
        </dgm:style>
      </dgm:prSet>
      <dgm:spPr/>
      <dgm:t>
        <a:bodyPr/>
        <a:lstStyle/>
        <a:p>
          <a:pPr algn="r"/>
          <a:r>
            <a:rPr lang="es-MX" sz="2800" dirty="0" smtClean="0">
              <a:latin typeface="Bookman Old Style" panose="02050604050505020204" pitchFamily="18" charset="0"/>
            </a:rPr>
            <a:t>A través del registro fotográfico alterado</a:t>
          </a:r>
          <a:endParaRPr lang="es-MX" sz="2800" dirty="0">
            <a:latin typeface="Bookman Old Style" panose="02050604050505020204" pitchFamily="18" charset="0"/>
          </a:endParaRPr>
        </a:p>
      </dgm:t>
    </dgm:pt>
    <dgm:pt modelId="{C47132F4-9AFB-4BC5-A6E1-04BAE45E6903}" type="parTrans" cxnId="{526751E0-D281-4820-A8E4-7B1189ED8820}">
      <dgm:prSet/>
      <dgm:spPr/>
      <dgm:t>
        <a:bodyPr/>
        <a:lstStyle/>
        <a:p>
          <a:endParaRPr lang="es-ES"/>
        </a:p>
      </dgm:t>
    </dgm:pt>
    <dgm:pt modelId="{86A2D16B-5C6E-4E1D-BF80-399961EAD718}" type="sibTrans" cxnId="{526751E0-D281-4820-A8E4-7B1189ED8820}">
      <dgm:prSet/>
      <dgm:spPr/>
      <dgm:t>
        <a:bodyPr/>
        <a:lstStyle/>
        <a:p>
          <a:endParaRPr lang="es-ES"/>
        </a:p>
      </dgm:t>
    </dgm:pt>
    <dgm:pt modelId="{0EF54534-C3BF-42CD-B860-4EB26AB44EFB}" type="pres">
      <dgm:prSet presAssocID="{B7E23412-84E1-48DA-8E12-43D9425A3D42}" presName="Name0" presStyleCnt="0">
        <dgm:presLayoutVars>
          <dgm:dir/>
          <dgm:resizeHandles val="exact"/>
        </dgm:presLayoutVars>
      </dgm:prSet>
      <dgm:spPr/>
      <dgm:t>
        <a:bodyPr/>
        <a:lstStyle/>
        <a:p>
          <a:endParaRPr lang="es-ES"/>
        </a:p>
      </dgm:t>
    </dgm:pt>
    <dgm:pt modelId="{CB4FD8D9-0B89-4541-A971-CE2CFDFB3A32}" type="pres">
      <dgm:prSet presAssocID="{EB750EBB-E75F-4434-A74A-D60DF38826DB}" presName="node" presStyleLbl="node1" presStyleIdx="0" presStyleCnt="3">
        <dgm:presLayoutVars>
          <dgm:bulletEnabled val="1"/>
        </dgm:presLayoutVars>
      </dgm:prSet>
      <dgm:spPr/>
      <dgm:t>
        <a:bodyPr/>
        <a:lstStyle/>
        <a:p>
          <a:endParaRPr lang="es-ES"/>
        </a:p>
      </dgm:t>
    </dgm:pt>
    <dgm:pt modelId="{D16CF8BB-D794-4B8F-A6E2-32EA5DDCD936}" type="pres">
      <dgm:prSet presAssocID="{6C9AD9F0-6A83-4A4F-9499-DCAE58C33A1D}" presName="sibTrans" presStyleCnt="0"/>
      <dgm:spPr/>
      <dgm:t>
        <a:bodyPr/>
        <a:lstStyle/>
        <a:p>
          <a:endParaRPr lang="es-ES"/>
        </a:p>
      </dgm:t>
    </dgm:pt>
    <dgm:pt modelId="{75063328-02BF-404B-B104-5C3736E8636F}" type="pres">
      <dgm:prSet presAssocID="{658BF3A0-4D0C-486B-9AFE-E178CCA3DC0B}" presName="node" presStyleLbl="node1" presStyleIdx="1" presStyleCnt="3">
        <dgm:presLayoutVars>
          <dgm:bulletEnabled val="1"/>
        </dgm:presLayoutVars>
      </dgm:prSet>
      <dgm:spPr/>
      <dgm:t>
        <a:bodyPr/>
        <a:lstStyle/>
        <a:p>
          <a:endParaRPr lang="es-ES"/>
        </a:p>
      </dgm:t>
    </dgm:pt>
    <dgm:pt modelId="{C3C9FC55-7C0B-4E86-BC05-9D3054F70848}" type="pres">
      <dgm:prSet presAssocID="{3E421677-3BAB-4D2D-AFC8-A439025515D3}" presName="sibTrans" presStyleCnt="0"/>
      <dgm:spPr/>
      <dgm:t>
        <a:bodyPr/>
        <a:lstStyle/>
        <a:p>
          <a:endParaRPr lang="es-ES"/>
        </a:p>
      </dgm:t>
    </dgm:pt>
    <dgm:pt modelId="{FB484820-817E-44ED-BC53-F3BBEB4A3D37}" type="pres">
      <dgm:prSet presAssocID="{1A864DF3-B157-4ACE-87FF-30DCB548F2E3}" presName="node" presStyleLbl="node1" presStyleIdx="2" presStyleCnt="3">
        <dgm:presLayoutVars>
          <dgm:bulletEnabled val="1"/>
        </dgm:presLayoutVars>
      </dgm:prSet>
      <dgm:spPr/>
      <dgm:t>
        <a:bodyPr/>
        <a:lstStyle/>
        <a:p>
          <a:endParaRPr lang="es-ES"/>
        </a:p>
      </dgm:t>
    </dgm:pt>
  </dgm:ptLst>
  <dgm:cxnLst>
    <dgm:cxn modelId="{F36EFD06-3684-4937-8574-23AEF060D61F}" type="presOf" srcId="{1A864DF3-B157-4ACE-87FF-30DCB548F2E3}" destId="{FB484820-817E-44ED-BC53-F3BBEB4A3D37}" srcOrd="0" destOrd="0" presId="urn:microsoft.com/office/officeart/2005/8/layout/hList6"/>
    <dgm:cxn modelId="{2B33941B-7089-4036-8E62-89A83A663681}" type="presOf" srcId="{1293D6BE-1865-46DC-A325-3B7D70EFDBD7}" destId="{CB4FD8D9-0B89-4541-A971-CE2CFDFB3A32}" srcOrd="0" destOrd="1" presId="urn:microsoft.com/office/officeart/2005/8/layout/hList6"/>
    <dgm:cxn modelId="{526751E0-D281-4820-A8E4-7B1189ED8820}" srcId="{B7E23412-84E1-48DA-8E12-43D9425A3D42}" destId="{1A864DF3-B157-4ACE-87FF-30DCB548F2E3}" srcOrd="2" destOrd="0" parTransId="{C47132F4-9AFB-4BC5-A6E1-04BAE45E6903}" sibTransId="{86A2D16B-5C6E-4E1D-BF80-399961EAD718}"/>
    <dgm:cxn modelId="{2E1D5C42-3F7D-4138-BF7C-1D3D8FAEA2B0}" type="presOf" srcId="{EB750EBB-E75F-4434-A74A-D60DF38826DB}" destId="{CB4FD8D9-0B89-4541-A971-CE2CFDFB3A32}" srcOrd="0" destOrd="0" presId="urn:microsoft.com/office/officeart/2005/8/layout/hList6"/>
    <dgm:cxn modelId="{39383948-0B6D-423C-BBE1-15BAACFB800A}" type="presOf" srcId="{B7E23412-84E1-48DA-8E12-43D9425A3D42}" destId="{0EF54534-C3BF-42CD-B860-4EB26AB44EFB}" srcOrd="0" destOrd="0" presId="urn:microsoft.com/office/officeart/2005/8/layout/hList6"/>
    <dgm:cxn modelId="{4C2D9CB3-134F-4870-9766-C3B57200AC3F}" srcId="{EB750EBB-E75F-4434-A74A-D60DF38826DB}" destId="{1293D6BE-1865-46DC-A325-3B7D70EFDBD7}" srcOrd="0" destOrd="0" parTransId="{0F20AD1A-FBAC-4AA5-AF41-755B0EC4393B}" sibTransId="{9C46FC1D-199C-48E5-AE3D-5B83FE52F287}"/>
    <dgm:cxn modelId="{C82E8EBB-7AD5-493A-BEBB-151327AB1BFF}" srcId="{658BF3A0-4D0C-486B-9AFE-E178CCA3DC0B}" destId="{8A7C55BA-13BC-48BB-A352-CD11271A5419}" srcOrd="0" destOrd="0" parTransId="{88054A79-4AF7-4D84-BD62-06ED3A27FAFA}" sibTransId="{CD701D1A-6A23-4B6B-8C1D-81C2837DF2E6}"/>
    <dgm:cxn modelId="{E6B6B35D-207E-44CC-A291-460CCA1E5D3C}" srcId="{B7E23412-84E1-48DA-8E12-43D9425A3D42}" destId="{658BF3A0-4D0C-486B-9AFE-E178CCA3DC0B}" srcOrd="1" destOrd="0" parTransId="{4D7B197D-604A-47D8-A1E2-AF22F0A812B8}" sibTransId="{3E421677-3BAB-4D2D-AFC8-A439025515D3}"/>
    <dgm:cxn modelId="{8D7A201D-B67A-4BD0-B7E3-73FF594B4E57}" type="presOf" srcId="{658BF3A0-4D0C-486B-9AFE-E178CCA3DC0B}" destId="{75063328-02BF-404B-B104-5C3736E8636F}" srcOrd="0" destOrd="0" presId="urn:microsoft.com/office/officeart/2005/8/layout/hList6"/>
    <dgm:cxn modelId="{5420CE55-E6BE-468C-B272-2F4A877D2137}" srcId="{B7E23412-84E1-48DA-8E12-43D9425A3D42}" destId="{EB750EBB-E75F-4434-A74A-D60DF38826DB}" srcOrd="0" destOrd="0" parTransId="{A9092B97-6D51-44D4-BEDA-4E3E7BF7DD7D}" sibTransId="{6C9AD9F0-6A83-4A4F-9499-DCAE58C33A1D}"/>
    <dgm:cxn modelId="{734A5AB8-4294-4B1C-9EA0-ED951E35742C}" type="presOf" srcId="{8A7C55BA-13BC-48BB-A352-CD11271A5419}" destId="{75063328-02BF-404B-B104-5C3736E8636F}" srcOrd="0" destOrd="1" presId="urn:microsoft.com/office/officeart/2005/8/layout/hList6"/>
    <dgm:cxn modelId="{E569B713-DA26-45C5-9402-535711DAE9E3}" type="presParOf" srcId="{0EF54534-C3BF-42CD-B860-4EB26AB44EFB}" destId="{CB4FD8D9-0B89-4541-A971-CE2CFDFB3A32}" srcOrd="0" destOrd="0" presId="urn:microsoft.com/office/officeart/2005/8/layout/hList6"/>
    <dgm:cxn modelId="{A8DCBF7A-7466-46A9-89E6-ABD25A581C30}" type="presParOf" srcId="{0EF54534-C3BF-42CD-B860-4EB26AB44EFB}" destId="{D16CF8BB-D794-4B8F-A6E2-32EA5DDCD936}" srcOrd="1" destOrd="0" presId="urn:microsoft.com/office/officeart/2005/8/layout/hList6"/>
    <dgm:cxn modelId="{DBE3EE2B-D5F3-4F48-BE74-20018E7A1B1C}" type="presParOf" srcId="{0EF54534-C3BF-42CD-B860-4EB26AB44EFB}" destId="{75063328-02BF-404B-B104-5C3736E8636F}" srcOrd="2" destOrd="0" presId="urn:microsoft.com/office/officeart/2005/8/layout/hList6"/>
    <dgm:cxn modelId="{3DB1583E-E4FD-424E-80C3-FE731DAF03EF}" type="presParOf" srcId="{0EF54534-C3BF-42CD-B860-4EB26AB44EFB}" destId="{C3C9FC55-7C0B-4E86-BC05-9D3054F70848}" srcOrd="3" destOrd="0" presId="urn:microsoft.com/office/officeart/2005/8/layout/hList6"/>
    <dgm:cxn modelId="{368599BE-4A77-46B9-9687-9639966DC30C}" type="presParOf" srcId="{0EF54534-C3BF-42CD-B860-4EB26AB44EFB}" destId="{FB484820-817E-44ED-BC53-F3BBEB4A3D3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E23412-84E1-48DA-8E12-43D9425A3D4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MX"/>
        </a:p>
      </dgm:t>
    </dgm:pt>
    <dgm:pt modelId="{EB750EBB-E75F-4434-A74A-D60DF38826DB}">
      <dgm:prSet phldrT="[Texto]" custT="1">
        <dgm:style>
          <a:lnRef idx="1">
            <a:schemeClr val="accent2"/>
          </a:lnRef>
          <a:fillRef idx="3">
            <a:schemeClr val="accent2"/>
          </a:fillRef>
          <a:effectRef idx="2">
            <a:schemeClr val="accent2"/>
          </a:effectRef>
          <a:fontRef idx="minor">
            <a:schemeClr val="lt1"/>
          </a:fontRef>
        </dgm:style>
      </dgm:prSet>
      <dgm:spPr>
        <a:ln/>
      </dgm:spPr>
      <dgm:t>
        <a:bodyPr/>
        <a:lstStyle/>
        <a:p>
          <a:pPr algn="ctr"/>
          <a:r>
            <a:rPr lang="es-MX" sz="2600" dirty="0" smtClean="0">
              <a:latin typeface="Bookman Old Style" panose="02050604050505020204" pitchFamily="18" charset="0"/>
            </a:rPr>
            <a:t>Un hecho histórico</a:t>
          </a:r>
          <a:endParaRPr lang="es-MX" sz="2600" dirty="0">
            <a:latin typeface="Bookman Old Style" panose="02050604050505020204" pitchFamily="18" charset="0"/>
          </a:endParaRPr>
        </a:p>
      </dgm:t>
    </dgm:pt>
    <dgm:pt modelId="{A9092B97-6D51-44D4-BEDA-4E3E7BF7DD7D}" type="parTrans" cxnId="{5420CE55-E6BE-468C-B272-2F4A877D2137}">
      <dgm:prSet/>
      <dgm:spPr/>
      <dgm:t>
        <a:bodyPr/>
        <a:lstStyle/>
        <a:p>
          <a:endParaRPr lang="es-MX"/>
        </a:p>
      </dgm:t>
    </dgm:pt>
    <dgm:pt modelId="{6C9AD9F0-6A83-4A4F-9499-DCAE58C33A1D}" type="sibTrans" cxnId="{5420CE55-E6BE-468C-B272-2F4A877D2137}">
      <dgm:prSet/>
      <dgm:spPr/>
      <dgm:t>
        <a:bodyPr/>
        <a:lstStyle/>
        <a:p>
          <a:endParaRPr lang="es-MX"/>
        </a:p>
      </dgm:t>
    </dgm:pt>
    <dgm:pt modelId="{658BF3A0-4D0C-486B-9AFE-E178CCA3DC0B}">
      <dgm:prSet phldrT="[Texto]" custT="1">
        <dgm:style>
          <a:lnRef idx="1">
            <a:schemeClr val="accent4"/>
          </a:lnRef>
          <a:fillRef idx="3">
            <a:schemeClr val="accent4"/>
          </a:fillRef>
          <a:effectRef idx="2">
            <a:schemeClr val="accent4"/>
          </a:effectRef>
          <a:fontRef idx="minor">
            <a:schemeClr val="lt1"/>
          </a:fontRef>
        </dgm:style>
      </dgm:prSet>
      <dgm:spPr>
        <a:ln/>
      </dgm:spPr>
      <dgm:t>
        <a:bodyPr/>
        <a:lstStyle/>
        <a:p>
          <a:pPr algn="ctr"/>
          <a:r>
            <a:rPr lang="es-MX" sz="2600" dirty="0" smtClean="0">
              <a:latin typeface="Bookman Old Style" panose="02050604050505020204" pitchFamily="18" charset="0"/>
            </a:rPr>
            <a:t>inmerso en decursos de larga duración</a:t>
          </a:r>
          <a:endParaRPr lang="es-MX" sz="2600" dirty="0">
            <a:latin typeface="Bookman Old Style" panose="02050604050505020204" pitchFamily="18" charset="0"/>
          </a:endParaRPr>
        </a:p>
      </dgm:t>
    </dgm:pt>
    <dgm:pt modelId="{4D7B197D-604A-47D8-A1E2-AF22F0A812B8}" type="parTrans" cxnId="{E6B6B35D-207E-44CC-A291-460CCA1E5D3C}">
      <dgm:prSet/>
      <dgm:spPr/>
      <dgm:t>
        <a:bodyPr/>
        <a:lstStyle/>
        <a:p>
          <a:endParaRPr lang="es-MX"/>
        </a:p>
      </dgm:t>
    </dgm:pt>
    <dgm:pt modelId="{3E421677-3BAB-4D2D-AFC8-A439025515D3}" type="sibTrans" cxnId="{E6B6B35D-207E-44CC-A291-460CCA1E5D3C}">
      <dgm:prSet/>
      <dgm:spPr/>
      <dgm:t>
        <a:bodyPr/>
        <a:lstStyle/>
        <a:p>
          <a:endParaRPr lang="es-MX"/>
        </a:p>
      </dgm:t>
    </dgm:pt>
    <dgm:pt modelId="{5201E51E-CBD5-4583-B337-B2D3C0EB8002}">
      <dgm:prSet custT="1">
        <dgm:style>
          <a:lnRef idx="1">
            <a:schemeClr val="accent3"/>
          </a:lnRef>
          <a:fillRef idx="3">
            <a:schemeClr val="accent3"/>
          </a:fillRef>
          <a:effectRef idx="2">
            <a:schemeClr val="accent3"/>
          </a:effectRef>
          <a:fontRef idx="minor">
            <a:schemeClr val="lt1"/>
          </a:fontRef>
        </dgm:style>
      </dgm:prSet>
      <dgm:spPr>
        <a:ln/>
      </dgm:spPr>
      <dgm:t>
        <a:bodyPr/>
        <a:lstStyle/>
        <a:p>
          <a:pPr algn="ctr"/>
          <a:r>
            <a:rPr lang="es-MX" sz="2600" dirty="0" smtClean="0">
              <a:latin typeface="Bookman Old Style" panose="02050604050505020204" pitchFamily="18" charset="0"/>
            </a:rPr>
            <a:t>de producción de pensamiento social</a:t>
          </a:r>
          <a:endParaRPr lang="es-MX" sz="2600" dirty="0">
            <a:latin typeface="Bookman Old Style" panose="02050604050505020204" pitchFamily="18" charset="0"/>
          </a:endParaRPr>
        </a:p>
      </dgm:t>
    </dgm:pt>
    <dgm:pt modelId="{E5D80D67-C528-407A-84CC-354E304D1C2D}" type="parTrans" cxnId="{20D1AC6B-E5A3-4DBC-8D21-A0A63D7702D2}">
      <dgm:prSet/>
      <dgm:spPr/>
      <dgm:t>
        <a:bodyPr/>
        <a:lstStyle/>
        <a:p>
          <a:endParaRPr lang="es-MX"/>
        </a:p>
      </dgm:t>
    </dgm:pt>
    <dgm:pt modelId="{F5C8CD1E-0B89-41AA-B0C6-3319C7DE55F1}" type="sibTrans" cxnId="{20D1AC6B-E5A3-4DBC-8D21-A0A63D7702D2}">
      <dgm:prSet/>
      <dgm:spPr/>
      <dgm:t>
        <a:bodyPr/>
        <a:lstStyle/>
        <a:p>
          <a:endParaRPr lang="es-MX"/>
        </a:p>
      </dgm:t>
    </dgm:pt>
    <dgm:pt modelId="{80E6A5F6-DABE-433A-B57E-5C1445D9C71B}">
      <dgm:prSet custT="1">
        <dgm:style>
          <a:lnRef idx="1">
            <a:schemeClr val="accent5"/>
          </a:lnRef>
          <a:fillRef idx="3">
            <a:schemeClr val="accent5"/>
          </a:fillRef>
          <a:effectRef idx="2">
            <a:schemeClr val="accent5"/>
          </a:effectRef>
          <a:fontRef idx="minor">
            <a:schemeClr val="lt1"/>
          </a:fontRef>
        </dgm:style>
      </dgm:prSet>
      <dgm:spPr>
        <a:ln/>
      </dgm:spPr>
      <dgm:t>
        <a:bodyPr/>
        <a:lstStyle/>
        <a:p>
          <a:pPr algn="ctr"/>
          <a:r>
            <a:rPr lang="es-MX" sz="2600" dirty="0" smtClean="0">
              <a:latin typeface="Bookman Old Style" panose="02050604050505020204" pitchFamily="18" charset="0"/>
            </a:rPr>
            <a:t>consistente en creencias y narraciones</a:t>
          </a:r>
          <a:endParaRPr lang="es-MX" sz="2600" dirty="0">
            <a:latin typeface="Bookman Old Style" panose="02050604050505020204" pitchFamily="18" charset="0"/>
          </a:endParaRPr>
        </a:p>
      </dgm:t>
    </dgm:pt>
    <dgm:pt modelId="{64EA1988-1F01-45C3-96D6-33F348EF15F5}" type="parTrans" cxnId="{47540116-3BE4-4FB5-AC2F-3069CC181267}">
      <dgm:prSet/>
      <dgm:spPr/>
      <dgm:t>
        <a:bodyPr/>
        <a:lstStyle/>
        <a:p>
          <a:endParaRPr lang="es-MX"/>
        </a:p>
      </dgm:t>
    </dgm:pt>
    <dgm:pt modelId="{FB95332F-550F-4707-8605-40D1E5CB2DCF}" type="sibTrans" cxnId="{47540116-3BE4-4FB5-AC2F-3069CC181267}">
      <dgm:prSet/>
      <dgm:spPr/>
      <dgm:t>
        <a:bodyPr/>
        <a:lstStyle/>
        <a:p>
          <a:endParaRPr lang="es-MX"/>
        </a:p>
      </dgm:t>
    </dgm:pt>
    <dgm:pt modelId="{BC0AFFD6-7ED1-4ED4-8149-D4A4F2E65675}">
      <dgm:prSet custT="1">
        <dgm:style>
          <a:lnRef idx="1">
            <a:schemeClr val="accent1"/>
          </a:lnRef>
          <a:fillRef idx="3">
            <a:schemeClr val="accent1"/>
          </a:fillRef>
          <a:effectRef idx="2">
            <a:schemeClr val="accent1"/>
          </a:effectRef>
          <a:fontRef idx="minor">
            <a:schemeClr val="lt1"/>
          </a:fontRef>
        </dgm:style>
      </dgm:prSet>
      <dgm:spPr>
        <a:ln/>
      </dgm:spPr>
      <dgm:t>
        <a:bodyPr/>
        <a:lstStyle/>
        <a:p>
          <a:pPr algn="ctr"/>
          <a:r>
            <a:rPr lang="es-MX" sz="2600" dirty="0" smtClean="0">
              <a:latin typeface="Bookman Old Style" panose="02050604050505020204" pitchFamily="18" charset="0"/>
            </a:rPr>
            <a:t>acerca del origen y conformación de los seres mundanos en el tiempo primordial.</a:t>
          </a:r>
          <a:endParaRPr lang="es-MX" sz="2600" dirty="0">
            <a:latin typeface="Bookman Old Style" panose="02050604050505020204" pitchFamily="18" charset="0"/>
          </a:endParaRPr>
        </a:p>
      </dgm:t>
    </dgm:pt>
    <dgm:pt modelId="{4A26BC09-A3D4-4DC9-A97F-92CED6A6DCA8}" type="parTrans" cxnId="{6A3D5A25-116D-492D-BA55-9E5E8CFBA104}">
      <dgm:prSet/>
      <dgm:spPr/>
      <dgm:t>
        <a:bodyPr/>
        <a:lstStyle/>
        <a:p>
          <a:endParaRPr lang="es-MX"/>
        </a:p>
      </dgm:t>
    </dgm:pt>
    <dgm:pt modelId="{E91D2DF9-723C-4418-964F-CB07F7EE7BC4}" type="sibTrans" cxnId="{6A3D5A25-116D-492D-BA55-9E5E8CFBA104}">
      <dgm:prSet/>
      <dgm:spPr/>
      <dgm:t>
        <a:bodyPr/>
        <a:lstStyle/>
        <a:p>
          <a:endParaRPr lang="es-MX"/>
        </a:p>
      </dgm:t>
    </dgm:pt>
    <dgm:pt modelId="{B532834A-B685-4ABC-92C6-F37125CC6875}" type="pres">
      <dgm:prSet presAssocID="{B7E23412-84E1-48DA-8E12-43D9425A3D42}" presName="linear" presStyleCnt="0">
        <dgm:presLayoutVars>
          <dgm:animLvl val="lvl"/>
          <dgm:resizeHandles val="exact"/>
        </dgm:presLayoutVars>
      </dgm:prSet>
      <dgm:spPr/>
      <dgm:t>
        <a:bodyPr/>
        <a:lstStyle/>
        <a:p>
          <a:endParaRPr lang="es-MX"/>
        </a:p>
      </dgm:t>
    </dgm:pt>
    <dgm:pt modelId="{0D61A846-10DC-4A42-A51D-597D32DED4AE}" type="pres">
      <dgm:prSet presAssocID="{EB750EBB-E75F-4434-A74A-D60DF38826DB}" presName="parentText" presStyleLbl="node1" presStyleIdx="0" presStyleCnt="5">
        <dgm:presLayoutVars>
          <dgm:chMax val="0"/>
          <dgm:bulletEnabled val="1"/>
        </dgm:presLayoutVars>
      </dgm:prSet>
      <dgm:spPr/>
      <dgm:t>
        <a:bodyPr/>
        <a:lstStyle/>
        <a:p>
          <a:endParaRPr lang="es-MX"/>
        </a:p>
      </dgm:t>
    </dgm:pt>
    <dgm:pt modelId="{AA554961-B538-44AE-A503-51447E8EA13B}" type="pres">
      <dgm:prSet presAssocID="{6C9AD9F0-6A83-4A4F-9499-DCAE58C33A1D}" presName="spacer" presStyleCnt="0"/>
      <dgm:spPr/>
      <dgm:t>
        <a:bodyPr/>
        <a:lstStyle/>
        <a:p>
          <a:endParaRPr lang="es-ES"/>
        </a:p>
      </dgm:t>
    </dgm:pt>
    <dgm:pt modelId="{DB4AFC27-1273-4C99-AE60-713FB334ACF1}" type="pres">
      <dgm:prSet presAssocID="{5201E51E-CBD5-4583-B337-B2D3C0EB8002}" presName="parentText" presStyleLbl="node1" presStyleIdx="1" presStyleCnt="5">
        <dgm:presLayoutVars>
          <dgm:chMax val="0"/>
          <dgm:bulletEnabled val="1"/>
        </dgm:presLayoutVars>
      </dgm:prSet>
      <dgm:spPr/>
      <dgm:t>
        <a:bodyPr/>
        <a:lstStyle/>
        <a:p>
          <a:endParaRPr lang="es-MX"/>
        </a:p>
      </dgm:t>
    </dgm:pt>
    <dgm:pt modelId="{C61986AB-4C35-47A0-80F9-0C769893179C}" type="pres">
      <dgm:prSet presAssocID="{F5C8CD1E-0B89-41AA-B0C6-3319C7DE55F1}" presName="spacer" presStyleCnt="0"/>
      <dgm:spPr/>
      <dgm:t>
        <a:bodyPr/>
        <a:lstStyle/>
        <a:p>
          <a:endParaRPr lang="es-ES"/>
        </a:p>
      </dgm:t>
    </dgm:pt>
    <dgm:pt modelId="{A4F4B64C-6FAF-4F5F-81F5-213050C26550}" type="pres">
      <dgm:prSet presAssocID="{658BF3A0-4D0C-486B-9AFE-E178CCA3DC0B}" presName="parentText" presStyleLbl="node1" presStyleIdx="2" presStyleCnt="5">
        <dgm:presLayoutVars>
          <dgm:chMax val="0"/>
          <dgm:bulletEnabled val="1"/>
        </dgm:presLayoutVars>
      </dgm:prSet>
      <dgm:spPr/>
      <dgm:t>
        <a:bodyPr/>
        <a:lstStyle/>
        <a:p>
          <a:endParaRPr lang="es-MX"/>
        </a:p>
      </dgm:t>
    </dgm:pt>
    <dgm:pt modelId="{15F9A72E-C1DD-4403-8C0C-F36C4D81EBDC}" type="pres">
      <dgm:prSet presAssocID="{3E421677-3BAB-4D2D-AFC8-A439025515D3}" presName="spacer" presStyleCnt="0"/>
      <dgm:spPr/>
      <dgm:t>
        <a:bodyPr/>
        <a:lstStyle/>
        <a:p>
          <a:endParaRPr lang="es-ES"/>
        </a:p>
      </dgm:t>
    </dgm:pt>
    <dgm:pt modelId="{222CACE2-A3E5-48B0-B6D6-D4DD9AC528A8}" type="pres">
      <dgm:prSet presAssocID="{80E6A5F6-DABE-433A-B57E-5C1445D9C71B}" presName="parentText" presStyleLbl="node1" presStyleIdx="3" presStyleCnt="5">
        <dgm:presLayoutVars>
          <dgm:chMax val="0"/>
          <dgm:bulletEnabled val="1"/>
        </dgm:presLayoutVars>
      </dgm:prSet>
      <dgm:spPr/>
      <dgm:t>
        <a:bodyPr/>
        <a:lstStyle/>
        <a:p>
          <a:endParaRPr lang="es-MX"/>
        </a:p>
      </dgm:t>
    </dgm:pt>
    <dgm:pt modelId="{7BB8848A-7646-4903-B77C-B607C3D68929}" type="pres">
      <dgm:prSet presAssocID="{FB95332F-550F-4707-8605-40D1E5CB2DCF}" presName="spacer" presStyleCnt="0"/>
      <dgm:spPr/>
      <dgm:t>
        <a:bodyPr/>
        <a:lstStyle/>
        <a:p>
          <a:endParaRPr lang="es-ES"/>
        </a:p>
      </dgm:t>
    </dgm:pt>
    <dgm:pt modelId="{AF366A1A-FF01-45E0-A4CA-2E49C33CF07B}" type="pres">
      <dgm:prSet presAssocID="{BC0AFFD6-7ED1-4ED4-8149-D4A4F2E65675}" presName="parentText" presStyleLbl="node1" presStyleIdx="4" presStyleCnt="5" custLinFactY="6228" custLinFactNeighborX="71" custLinFactNeighborY="100000">
        <dgm:presLayoutVars>
          <dgm:chMax val="0"/>
          <dgm:bulletEnabled val="1"/>
        </dgm:presLayoutVars>
      </dgm:prSet>
      <dgm:spPr/>
      <dgm:t>
        <a:bodyPr/>
        <a:lstStyle/>
        <a:p>
          <a:endParaRPr lang="es-MX"/>
        </a:p>
      </dgm:t>
    </dgm:pt>
  </dgm:ptLst>
  <dgm:cxnLst>
    <dgm:cxn modelId="{45CE7C08-17E3-477B-9C57-A35866370C26}" type="presOf" srcId="{EB750EBB-E75F-4434-A74A-D60DF38826DB}" destId="{0D61A846-10DC-4A42-A51D-597D32DED4AE}" srcOrd="0" destOrd="0" presId="urn:microsoft.com/office/officeart/2005/8/layout/vList2"/>
    <dgm:cxn modelId="{E3AC7668-A34C-4CC1-B4BE-3BBE8DAA5EC5}" type="presOf" srcId="{B7E23412-84E1-48DA-8E12-43D9425A3D42}" destId="{B532834A-B685-4ABC-92C6-F37125CC6875}" srcOrd="0" destOrd="0" presId="urn:microsoft.com/office/officeart/2005/8/layout/vList2"/>
    <dgm:cxn modelId="{A35704F3-46A3-4BFA-8EA1-8D58145324B7}" type="presOf" srcId="{658BF3A0-4D0C-486B-9AFE-E178CCA3DC0B}" destId="{A4F4B64C-6FAF-4F5F-81F5-213050C26550}" srcOrd="0" destOrd="0" presId="urn:microsoft.com/office/officeart/2005/8/layout/vList2"/>
    <dgm:cxn modelId="{20D1AC6B-E5A3-4DBC-8D21-A0A63D7702D2}" srcId="{B7E23412-84E1-48DA-8E12-43D9425A3D42}" destId="{5201E51E-CBD5-4583-B337-B2D3C0EB8002}" srcOrd="1" destOrd="0" parTransId="{E5D80D67-C528-407A-84CC-354E304D1C2D}" sibTransId="{F5C8CD1E-0B89-41AA-B0C6-3319C7DE55F1}"/>
    <dgm:cxn modelId="{6A3D5A25-116D-492D-BA55-9E5E8CFBA104}" srcId="{B7E23412-84E1-48DA-8E12-43D9425A3D42}" destId="{BC0AFFD6-7ED1-4ED4-8149-D4A4F2E65675}" srcOrd="4" destOrd="0" parTransId="{4A26BC09-A3D4-4DC9-A97F-92CED6A6DCA8}" sibTransId="{E91D2DF9-723C-4418-964F-CB07F7EE7BC4}"/>
    <dgm:cxn modelId="{8B2CDF28-C1CA-4D9A-AC1E-E8D13DE8D024}" type="presOf" srcId="{BC0AFFD6-7ED1-4ED4-8149-D4A4F2E65675}" destId="{AF366A1A-FF01-45E0-A4CA-2E49C33CF07B}" srcOrd="0" destOrd="0" presId="urn:microsoft.com/office/officeart/2005/8/layout/vList2"/>
    <dgm:cxn modelId="{1EDD9D11-D82D-415B-AD47-278CD6810E2D}" type="presOf" srcId="{80E6A5F6-DABE-433A-B57E-5C1445D9C71B}" destId="{222CACE2-A3E5-48B0-B6D6-D4DD9AC528A8}" srcOrd="0" destOrd="0" presId="urn:microsoft.com/office/officeart/2005/8/layout/vList2"/>
    <dgm:cxn modelId="{E6B6B35D-207E-44CC-A291-460CCA1E5D3C}" srcId="{B7E23412-84E1-48DA-8E12-43D9425A3D42}" destId="{658BF3A0-4D0C-486B-9AFE-E178CCA3DC0B}" srcOrd="2" destOrd="0" parTransId="{4D7B197D-604A-47D8-A1E2-AF22F0A812B8}" sibTransId="{3E421677-3BAB-4D2D-AFC8-A439025515D3}"/>
    <dgm:cxn modelId="{554C440D-041B-42E0-B866-146DADC52802}" type="presOf" srcId="{5201E51E-CBD5-4583-B337-B2D3C0EB8002}" destId="{DB4AFC27-1273-4C99-AE60-713FB334ACF1}" srcOrd="0" destOrd="0" presId="urn:microsoft.com/office/officeart/2005/8/layout/vList2"/>
    <dgm:cxn modelId="{5420CE55-E6BE-468C-B272-2F4A877D2137}" srcId="{B7E23412-84E1-48DA-8E12-43D9425A3D42}" destId="{EB750EBB-E75F-4434-A74A-D60DF38826DB}" srcOrd="0" destOrd="0" parTransId="{A9092B97-6D51-44D4-BEDA-4E3E7BF7DD7D}" sibTransId="{6C9AD9F0-6A83-4A4F-9499-DCAE58C33A1D}"/>
    <dgm:cxn modelId="{47540116-3BE4-4FB5-AC2F-3069CC181267}" srcId="{B7E23412-84E1-48DA-8E12-43D9425A3D42}" destId="{80E6A5F6-DABE-433A-B57E-5C1445D9C71B}" srcOrd="3" destOrd="0" parTransId="{64EA1988-1F01-45C3-96D6-33F348EF15F5}" sibTransId="{FB95332F-550F-4707-8605-40D1E5CB2DCF}"/>
    <dgm:cxn modelId="{82CD8285-BC8C-4DC6-A4A5-4D7B8CB45C08}" type="presParOf" srcId="{B532834A-B685-4ABC-92C6-F37125CC6875}" destId="{0D61A846-10DC-4A42-A51D-597D32DED4AE}" srcOrd="0" destOrd="0" presId="urn:microsoft.com/office/officeart/2005/8/layout/vList2"/>
    <dgm:cxn modelId="{FFBA7435-B91C-4D7A-A5B1-80F4CF5D74D7}" type="presParOf" srcId="{B532834A-B685-4ABC-92C6-F37125CC6875}" destId="{AA554961-B538-44AE-A503-51447E8EA13B}" srcOrd="1" destOrd="0" presId="urn:microsoft.com/office/officeart/2005/8/layout/vList2"/>
    <dgm:cxn modelId="{84578820-D9F3-4F53-BEEE-E7FA910E1AFB}" type="presParOf" srcId="{B532834A-B685-4ABC-92C6-F37125CC6875}" destId="{DB4AFC27-1273-4C99-AE60-713FB334ACF1}" srcOrd="2" destOrd="0" presId="urn:microsoft.com/office/officeart/2005/8/layout/vList2"/>
    <dgm:cxn modelId="{F6F6522B-2C7C-46F0-87C9-AD71929D09F4}" type="presParOf" srcId="{B532834A-B685-4ABC-92C6-F37125CC6875}" destId="{C61986AB-4C35-47A0-80F9-0C769893179C}" srcOrd="3" destOrd="0" presId="urn:microsoft.com/office/officeart/2005/8/layout/vList2"/>
    <dgm:cxn modelId="{9CC6ACF3-F0BA-4BBF-A20C-95D23FFAFEE0}" type="presParOf" srcId="{B532834A-B685-4ABC-92C6-F37125CC6875}" destId="{A4F4B64C-6FAF-4F5F-81F5-213050C26550}" srcOrd="4" destOrd="0" presId="urn:microsoft.com/office/officeart/2005/8/layout/vList2"/>
    <dgm:cxn modelId="{ABFCD241-6553-4501-8015-545C9C177200}" type="presParOf" srcId="{B532834A-B685-4ABC-92C6-F37125CC6875}" destId="{15F9A72E-C1DD-4403-8C0C-F36C4D81EBDC}" srcOrd="5" destOrd="0" presId="urn:microsoft.com/office/officeart/2005/8/layout/vList2"/>
    <dgm:cxn modelId="{846570EC-2B75-4F1E-B1A8-3CD284CCE366}" type="presParOf" srcId="{B532834A-B685-4ABC-92C6-F37125CC6875}" destId="{222CACE2-A3E5-48B0-B6D6-D4DD9AC528A8}" srcOrd="6" destOrd="0" presId="urn:microsoft.com/office/officeart/2005/8/layout/vList2"/>
    <dgm:cxn modelId="{1EB87648-824E-4AC9-9451-2275EFF13D05}" type="presParOf" srcId="{B532834A-B685-4ABC-92C6-F37125CC6875}" destId="{7BB8848A-7646-4903-B77C-B607C3D68929}" srcOrd="7" destOrd="0" presId="urn:microsoft.com/office/officeart/2005/8/layout/vList2"/>
    <dgm:cxn modelId="{98EAC822-7EF8-4C05-9134-39D1AADB2578}" type="presParOf" srcId="{B532834A-B685-4ABC-92C6-F37125CC6875}" destId="{AF366A1A-FF01-45E0-A4CA-2E49C33CF07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B62B0C-D1C5-41EA-844F-FD2FDE89388A}"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s-ES"/>
        </a:p>
      </dgm:t>
    </dgm:pt>
    <dgm:pt modelId="{32CA0953-DF2B-4366-BA0E-9B4819BEB204}">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s-ES" dirty="0" smtClean="0">
              <a:latin typeface="Bookman Old Style" panose="02050604050505020204" pitchFamily="18" charset="0"/>
            </a:rPr>
            <a:t>Fotografía</a:t>
          </a:r>
          <a:endParaRPr lang="es-ES" dirty="0">
            <a:latin typeface="Bookman Old Style" panose="02050604050505020204" pitchFamily="18" charset="0"/>
          </a:endParaRPr>
        </a:p>
      </dgm:t>
    </dgm:pt>
    <dgm:pt modelId="{539C032C-68DC-4194-9897-25AD9E572B0E}" type="parTrans" cxnId="{EE3663B1-76C4-4932-BFD9-1CB8C84E3413}">
      <dgm:prSet/>
      <dgm:spPr/>
      <dgm:t>
        <a:bodyPr/>
        <a:lstStyle/>
        <a:p>
          <a:endParaRPr lang="es-ES"/>
        </a:p>
      </dgm:t>
    </dgm:pt>
    <dgm:pt modelId="{0AC0BE21-3B62-453A-8861-966A8379F0C5}" type="sibTrans" cxnId="{EE3663B1-76C4-4932-BFD9-1CB8C84E3413}">
      <dgm:prSet/>
      <dgm:spPr/>
      <dgm:t>
        <a:bodyPr/>
        <a:lstStyle/>
        <a:p>
          <a:endParaRPr lang="es-ES"/>
        </a:p>
      </dgm:t>
    </dgm:pt>
    <dgm:pt modelId="{180FB3D8-D00D-479F-8F5B-82129D99C917}">
      <dgm:prSet phldrT="[Texto]"/>
      <dgm:spPr/>
      <dgm:t>
        <a:bodyPr/>
        <a:lstStyle/>
        <a:p>
          <a:pPr algn="ctr"/>
          <a:r>
            <a:rPr lang="es-ES" dirty="0" smtClean="0">
              <a:latin typeface="Bookman Old Style" panose="02050604050505020204" pitchFamily="18" charset="0"/>
            </a:rPr>
            <a:t>Lo real</a:t>
          </a:r>
          <a:endParaRPr lang="es-ES" dirty="0">
            <a:latin typeface="Bookman Old Style" panose="02050604050505020204" pitchFamily="18" charset="0"/>
          </a:endParaRPr>
        </a:p>
      </dgm:t>
    </dgm:pt>
    <dgm:pt modelId="{A4CF443D-714E-4085-8026-B9B7B2F442C1}" type="parTrans" cxnId="{708F42D4-9836-47AE-882E-683EC2020AD6}">
      <dgm:prSet/>
      <dgm:spPr/>
      <dgm:t>
        <a:bodyPr/>
        <a:lstStyle/>
        <a:p>
          <a:endParaRPr lang="es-ES"/>
        </a:p>
      </dgm:t>
    </dgm:pt>
    <dgm:pt modelId="{0823FA0C-4AB9-46F1-B2C2-F0881B703428}" type="sibTrans" cxnId="{708F42D4-9836-47AE-882E-683EC2020AD6}">
      <dgm:prSet/>
      <dgm:spPr/>
      <dgm:t>
        <a:bodyPr/>
        <a:lstStyle/>
        <a:p>
          <a:endParaRPr lang="es-ES"/>
        </a:p>
      </dgm:t>
    </dgm:pt>
    <dgm:pt modelId="{AD71898F-7843-4562-ACAD-78B32DC7ADD2}">
      <dgm:prSet phldrT="[Texto]"/>
      <dgm:spPr/>
      <dgm:t>
        <a:bodyPr/>
        <a:lstStyle/>
        <a:p>
          <a:pPr algn="ctr"/>
          <a:r>
            <a:rPr lang="es-ES" dirty="0" smtClean="0">
              <a:latin typeface="Bookman Old Style" panose="02050604050505020204" pitchFamily="18" charset="0"/>
            </a:rPr>
            <a:t>“Verdades crudas”</a:t>
          </a:r>
          <a:endParaRPr lang="es-ES" dirty="0">
            <a:latin typeface="Bookman Old Style" panose="02050604050505020204" pitchFamily="18" charset="0"/>
          </a:endParaRPr>
        </a:p>
      </dgm:t>
    </dgm:pt>
    <dgm:pt modelId="{391464F9-AB63-4248-8962-10ECAACA624E}" type="parTrans" cxnId="{1BD52E12-035C-47A6-8F1C-B2C5F7F9AF1C}">
      <dgm:prSet/>
      <dgm:spPr/>
      <dgm:t>
        <a:bodyPr/>
        <a:lstStyle/>
        <a:p>
          <a:endParaRPr lang="es-ES"/>
        </a:p>
      </dgm:t>
    </dgm:pt>
    <dgm:pt modelId="{B68DBC36-9A91-4EBE-B403-1802B9B588F5}" type="sibTrans" cxnId="{1BD52E12-035C-47A6-8F1C-B2C5F7F9AF1C}">
      <dgm:prSet/>
      <dgm:spPr/>
      <dgm:t>
        <a:bodyPr/>
        <a:lstStyle/>
        <a:p>
          <a:endParaRPr lang="es-ES"/>
        </a:p>
      </dgm:t>
    </dgm:pt>
    <dgm:pt modelId="{CB63383D-913D-448A-ABC2-DB59B634D5E5}">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s-ES" dirty="0" smtClean="0">
              <a:latin typeface="Bookman Old Style" panose="02050604050505020204" pitchFamily="18" charset="0"/>
            </a:rPr>
            <a:t>Fotografía</a:t>
          </a:r>
          <a:endParaRPr lang="es-ES" dirty="0">
            <a:latin typeface="Bookman Old Style" panose="02050604050505020204" pitchFamily="18" charset="0"/>
          </a:endParaRPr>
        </a:p>
      </dgm:t>
    </dgm:pt>
    <dgm:pt modelId="{E8DBEF1A-C276-4727-AD25-BA2EF590CAC0}" type="parTrans" cxnId="{D0BF1D44-25B0-483D-A83E-D9BB55F4813E}">
      <dgm:prSet/>
      <dgm:spPr/>
      <dgm:t>
        <a:bodyPr/>
        <a:lstStyle/>
        <a:p>
          <a:endParaRPr lang="es-ES"/>
        </a:p>
      </dgm:t>
    </dgm:pt>
    <dgm:pt modelId="{8AEF51E5-AD1D-496C-BAF9-23F106D38E83}" type="sibTrans" cxnId="{D0BF1D44-25B0-483D-A83E-D9BB55F4813E}">
      <dgm:prSet/>
      <dgm:spPr/>
      <dgm:t>
        <a:bodyPr/>
        <a:lstStyle/>
        <a:p>
          <a:endParaRPr lang="es-ES"/>
        </a:p>
      </dgm:t>
    </dgm:pt>
    <dgm:pt modelId="{40439B97-7847-4392-BF32-5EE00DA608FF}">
      <dgm:prSet phldrT="[Texto]" custT="1"/>
      <dgm:spPr/>
      <dgm:t>
        <a:bodyPr/>
        <a:lstStyle/>
        <a:p>
          <a:pPr algn="ctr"/>
          <a:r>
            <a:rPr lang="es-ES" sz="3200" dirty="0" smtClean="0">
              <a:latin typeface="Bookman Old Style" panose="02050604050505020204" pitchFamily="18" charset="0"/>
            </a:rPr>
            <a:t>Distorsión de lo real</a:t>
          </a:r>
          <a:endParaRPr lang="es-ES" sz="3200" dirty="0">
            <a:latin typeface="Bookman Old Style" panose="02050604050505020204" pitchFamily="18" charset="0"/>
          </a:endParaRPr>
        </a:p>
      </dgm:t>
    </dgm:pt>
    <dgm:pt modelId="{0E796666-18D2-47F5-9F9D-202FC8BBE294}" type="parTrans" cxnId="{ADF672FD-B97F-419C-83D1-99B7D9C89C0D}">
      <dgm:prSet/>
      <dgm:spPr/>
      <dgm:t>
        <a:bodyPr/>
        <a:lstStyle/>
        <a:p>
          <a:endParaRPr lang="es-ES"/>
        </a:p>
      </dgm:t>
    </dgm:pt>
    <dgm:pt modelId="{1839B062-5FDE-4E24-B7B6-1901BCF41E0C}" type="sibTrans" cxnId="{ADF672FD-B97F-419C-83D1-99B7D9C89C0D}">
      <dgm:prSet/>
      <dgm:spPr/>
      <dgm:t>
        <a:bodyPr/>
        <a:lstStyle/>
        <a:p>
          <a:endParaRPr lang="es-ES"/>
        </a:p>
      </dgm:t>
    </dgm:pt>
    <dgm:pt modelId="{B6D7D7BE-AE2B-4A0B-9046-0E466F8CC1D9}">
      <dgm:prSet phldrT="[Texto]"/>
      <dgm:spPr/>
      <dgm:t>
        <a:bodyPr/>
        <a:lstStyle/>
        <a:p>
          <a:pPr algn="ctr"/>
          <a:r>
            <a:rPr lang="es-ES" dirty="0" smtClean="0">
              <a:latin typeface="Bookman Old Style" panose="02050604050505020204" pitchFamily="18" charset="0"/>
            </a:rPr>
            <a:t>“Mentiras”</a:t>
          </a:r>
          <a:endParaRPr lang="es-ES" dirty="0">
            <a:latin typeface="Bookman Old Style" panose="02050604050505020204" pitchFamily="18" charset="0"/>
          </a:endParaRPr>
        </a:p>
      </dgm:t>
    </dgm:pt>
    <dgm:pt modelId="{F6A77DC1-55C5-4BB5-81C9-59C7FBCD6FD1}" type="parTrans" cxnId="{B23A1BEA-CE12-4EF9-8C0A-A90EDDDCD7C2}">
      <dgm:prSet/>
      <dgm:spPr/>
      <dgm:t>
        <a:bodyPr/>
        <a:lstStyle/>
        <a:p>
          <a:endParaRPr lang="es-ES"/>
        </a:p>
      </dgm:t>
    </dgm:pt>
    <dgm:pt modelId="{840D7E9A-65DA-4880-BE0B-D66DA6E7D6F9}" type="sibTrans" cxnId="{B23A1BEA-CE12-4EF9-8C0A-A90EDDDCD7C2}">
      <dgm:prSet/>
      <dgm:spPr/>
      <dgm:t>
        <a:bodyPr/>
        <a:lstStyle/>
        <a:p>
          <a:endParaRPr lang="es-ES"/>
        </a:p>
      </dgm:t>
    </dgm:pt>
    <dgm:pt modelId="{87022807-04C5-4A78-9AE6-5A1F9D2E64BD}" type="pres">
      <dgm:prSet presAssocID="{C6B62B0C-D1C5-41EA-844F-FD2FDE89388A}" presName="list" presStyleCnt="0">
        <dgm:presLayoutVars>
          <dgm:dir/>
          <dgm:animLvl val="lvl"/>
        </dgm:presLayoutVars>
      </dgm:prSet>
      <dgm:spPr/>
      <dgm:t>
        <a:bodyPr/>
        <a:lstStyle/>
        <a:p>
          <a:endParaRPr lang="es-ES"/>
        </a:p>
      </dgm:t>
    </dgm:pt>
    <dgm:pt modelId="{CE0C85AB-C765-4E6B-A1CF-25DE2724B3F8}" type="pres">
      <dgm:prSet presAssocID="{32CA0953-DF2B-4366-BA0E-9B4819BEB204}" presName="posSpace" presStyleCnt="0"/>
      <dgm:spPr/>
    </dgm:pt>
    <dgm:pt modelId="{FF807BD5-BBB4-4E93-BEFA-12F916390D4F}" type="pres">
      <dgm:prSet presAssocID="{32CA0953-DF2B-4366-BA0E-9B4819BEB204}" presName="vertFlow" presStyleCnt="0"/>
      <dgm:spPr/>
    </dgm:pt>
    <dgm:pt modelId="{1C799A98-667C-44AE-ACC9-EC0D9116DB3C}" type="pres">
      <dgm:prSet presAssocID="{32CA0953-DF2B-4366-BA0E-9B4819BEB204}" presName="topSpace" presStyleCnt="0"/>
      <dgm:spPr/>
    </dgm:pt>
    <dgm:pt modelId="{8EE9CDE1-AE98-48C1-A6D7-FD69304401EF}" type="pres">
      <dgm:prSet presAssocID="{32CA0953-DF2B-4366-BA0E-9B4819BEB204}" presName="firstComp" presStyleCnt="0"/>
      <dgm:spPr/>
    </dgm:pt>
    <dgm:pt modelId="{3CA73E4A-C1AD-4363-A282-3C838B4A8492}" type="pres">
      <dgm:prSet presAssocID="{32CA0953-DF2B-4366-BA0E-9B4819BEB204}" presName="firstChild" presStyleLbl="bgAccFollowNode1" presStyleIdx="0" presStyleCnt="4"/>
      <dgm:spPr/>
      <dgm:t>
        <a:bodyPr/>
        <a:lstStyle/>
        <a:p>
          <a:endParaRPr lang="es-ES"/>
        </a:p>
      </dgm:t>
    </dgm:pt>
    <dgm:pt modelId="{869C876E-8E59-4419-AB05-2975AD876C7C}" type="pres">
      <dgm:prSet presAssocID="{32CA0953-DF2B-4366-BA0E-9B4819BEB204}" presName="firstChildTx" presStyleLbl="bgAccFollowNode1" presStyleIdx="0" presStyleCnt="4">
        <dgm:presLayoutVars>
          <dgm:bulletEnabled val="1"/>
        </dgm:presLayoutVars>
      </dgm:prSet>
      <dgm:spPr/>
      <dgm:t>
        <a:bodyPr/>
        <a:lstStyle/>
        <a:p>
          <a:endParaRPr lang="es-ES"/>
        </a:p>
      </dgm:t>
    </dgm:pt>
    <dgm:pt modelId="{532EA558-5738-4589-BEA9-2B0FA0C8C883}" type="pres">
      <dgm:prSet presAssocID="{AD71898F-7843-4562-ACAD-78B32DC7ADD2}" presName="comp" presStyleCnt="0"/>
      <dgm:spPr/>
    </dgm:pt>
    <dgm:pt modelId="{9A1A38BD-434B-44C0-B06C-2021CF17A7D6}" type="pres">
      <dgm:prSet presAssocID="{AD71898F-7843-4562-ACAD-78B32DC7ADD2}" presName="child" presStyleLbl="bgAccFollowNode1" presStyleIdx="1" presStyleCnt="4"/>
      <dgm:spPr/>
      <dgm:t>
        <a:bodyPr/>
        <a:lstStyle/>
        <a:p>
          <a:endParaRPr lang="es-ES"/>
        </a:p>
      </dgm:t>
    </dgm:pt>
    <dgm:pt modelId="{3D00E911-DA42-4705-9843-867469F404C2}" type="pres">
      <dgm:prSet presAssocID="{AD71898F-7843-4562-ACAD-78B32DC7ADD2}" presName="childTx" presStyleLbl="bgAccFollowNode1" presStyleIdx="1" presStyleCnt="4">
        <dgm:presLayoutVars>
          <dgm:bulletEnabled val="1"/>
        </dgm:presLayoutVars>
      </dgm:prSet>
      <dgm:spPr/>
      <dgm:t>
        <a:bodyPr/>
        <a:lstStyle/>
        <a:p>
          <a:endParaRPr lang="es-ES"/>
        </a:p>
      </dgm:t>
    </dgm:pt>
    <dgm:pt modelId="{18760600-83BA-454C-8CF2-E98887418B72}" type="pres">
      <dgm:prSet presAssocID="{32CA0953-DF2B-4366-BA0E-9B4819BEB204}" presName="negSpace" presStyleCnt="0"/>
      <dgm:spPr/>
    </dgm:pt>
    <dgm:pt modelId="{1AB54FF5-DDFB-4AE1-8B4D-E12FA58121EA}" type="pres">
      <dgm:prSet presAssocID="{32CA0953-DF2B-4366-BA0E-9B4819BEB204}" presName="circle" presStyleLbl="node1" presStyleIdx="0" presStyleCnt="2" custScaleX="111407" custScaleY="111407" custLinFactNeighborX="-591" custLinFactNeighborY="-1851"/>
      <dgm:spPr/>
      <dgm:t>
        <a:bodyPr/>
        <a:lstStyle/>
        <a:p>
          <a:endParaRPr lang="es-ES"/>
        </a:p>
      </dgm:t>
    </dgm:pt>
    <dgm:pt modelId="{8370D490-37F5-475C-B077-2939A9820BAE}" type="pres">
      <dgm:prSet presAssocID="{0AC0BE21-3B62-453A-8861-966A8379F0C5}" presName="transSpace" presStyleCnt="0"/>
      <dgm:spPr/>
    </dgm:pt>
    <dgm:pt modelId="{F0B0F59C-2610-443D-B44D-0C27AE435EB7}" type="pres">
      <dgm:prSet presAssocID="{CB63383D-913D-448A-ABC2-DB59B634D5E5}" presName="posSpace" presStyleCnt="0"/>
      <dgm:spPr/>
    </dgm:pt>
    <dgm:pt modelId="{19011C5A-FE5B-4B6E-806B-AB6A8B7CB876}" type="pres">
      <dgm:prSet presAssocID="{CB63383D-913D-448A-ABC2-DB59B634D5E5}" presName="vertFlow" presStyleCnt="0"/>
      <dgm:spPr/>
    </dgm:pt>
    <dgm:pt modelId="{A003721F-AE00-429B-841E-0BF3F12F5504}" type="pres">
      <dgm:prSet presAssocID="{CB63383D-913D-448A-ABC2-DB59B634D5E5}" presName="topSpace" presStyleCnt="0"/>
      <dgm:spPr/>
    </dgm:pt>
    <dgm:pt modelId="{454F54FA-8FCA-4B5E-9E26-B6CC0937C366}" type="pres">
      <dgm:prSet presAssocID="{CB63383D-913D-448A-ABC2-DB59B634D5E5}" presName="firstComp" presStyleCnt="0"/>
      <dgm:spPr/>
    </dgm:pt>
    <dgm:pt modelId="{4E8C0FFD-CEA9-42B2-BF3C-19D196A1FD60}" type="pres">
      <dgm:prSet presAssocID="{CB63383D-913D-448A-ABC2-DB59B634D5E5}" presName="firstChild" presStyleLbl="bgAccFollowNode1" presStyleIdx="2" presStyleCnt="4"/>
      <dgm:spPr/>
      <dgm:t>
        <a:bodyPr/>
        <a:lstStyle/>
        <a:p>
          <a:endParaRPr lang="es-ES"/>
        </a:p>
      </dgm:t>
    </dgm:pt>
    <dgm:pt modelId="{6B80DE7C-AB3F-4282-8257-FB95515D6395}" type="pres">
      <dgm:prSet presAssocID="{CB63383D-913D-448A-ABC2-DB59B634D5E5}" presName="firstChildTx" presStyleLbl="bgAccFollowNode1" presStyleIdx="2" presStyleCnt="4">
        <dgm:presLayoutVars>
          <dgm:bulletEnabled val="1"/>
        </dgm:presLayoutVars>
      </dgm:prSet>
      <dgm:spPr/>
      <dgm:t>
        <a:bodyPr/>
        <a:lstStyle/>
        <a:p>
          <a:endParaRPr lang="es-ES"/>
        </a:p>
      </dgm:t>
    </dgm:pt>
    <dgm:pt modelId="{2D7C0FDF-4869-4D23-8052-A45FE831595E}" type="pres">
      <dgm:prSet presAssocID="{B6D7D7BE-AE2B-4A0B-9046-0E466F8CC1D9}" presName="comp" presStyleCnt="0"/>
      <dgm:spPr/>
    </dgm:pt>
    <dgm:pt modelId="{42D200B4-7776-4F0F-AFBF-0070B7A4D339}" type="pres">
      <dgm:prSet presAssocID="{B6D7D7BE-AE2B-4A0B-9046-0E466F8CC1D9}" presName="child" presStyleLbl="bgAccFollowNode1" presStyleIdx="3" presStyleCnt="4"/>
      <dgm:spPr/>
      <dgm:t>
        <a:bodyPr/>
        <a:lstStyle/>
        <a:p>
          <a:endParaRPr lang="es-ES"/>
        </a:p>
      </dgm:t>
    </dgm:pt>
    <dgm:pt modelId="{72569713-7B88-4E9C-B077-D5CC5958F54E}" type="pres">
      <dgm:prSet presAssocID="{B6D7D7BE-AE2B-4A0B-9046-0E466F8CC1D9}" presName="childTx" presStyleLbl="bgAccFollowNode1" presStyleIdx="3" presStyleCnt="4">
        <dgm:presLayoutVars>
          <dgm:bulletEnabled val="1"/>
        </dgm:presLayoutVars>
      </dgm:prSet>
      <dgm:spPr/>
      <dgm:t>
        <a:bodyPr/>
        <a:lstStyle/>
        <a:p>
          <a:endParaRPr lang="es-ES"/>
        </a:p>
      </dgm:t>
    </dgm:pt>
    <dgm:pt modelId="{D839C339-6D38-42B7-A28C-D8D8A79C4096}" type="pres">
      <dgm:prSet presAssocID="{CB63383D-913D-448A-ABC2-DB59B634D5E5}" presName="negSpace" presStyleCnt="0"/>
      <dgm:spPr/>
    </dgm:pt>
    <dgm:pt modelId="{E0F46B15-1FE4-4835-BB35-6C93576A7C5C}" type="pres">
      <dgm:prSet presAssocID="{CB63383D-913D-448A-ABC2-DB59B634D5E5}" presName="circle" presStyleLbl="node1" presStyleIdx="1" presStyleCnt="2" custScaleX="111407" custScaleY="111407" custLinFactNeighborX="-3180" custLinFactNeighborY="-1851"/>
      <dgm:spPr/>
      <dgm:t>
        <a:bodyPr/>
        <a:lstStyle/>
        <a:p>
          <a:endParaRPr lang="es-ES"/>
        </a:p>
      </dgm:t>
    </dgm:pt>
  </dgm:ptLst>
  <dgm:cxnLst>
    <dgm:cxn modelId="{4AB51DAC-9493-46F5-A419-6D6C407E4F14}" type="presOf" srcId="{CB63383D-913D-448A-ABC2-DB59B634D5E5}" destId="{E0F46B15-1FE4-4835-BB35-6C93576A7C5C}" srcOrd="0" destOrd="0" presId="urn:microsoft.com/office/officeart/2005/8/layout/hList9"/>
    <dgm:cxn modelId="{312935EA-46A1-4213-BCBB-A27DF1D9FED4}" type="presOf" srcId="{C6B62B0C-D1C5-41EA-844F-FD2FDE89388A}" destId="{87022807-04C5-4A78-9AE6-5A1F9D2E64BD}" srcOrd="0" destOrd="0" presId="urn:microsoft.com/office/officeart/2005/8/layout/hList9"/>
    <dgm:cxn modelId="{B23A1BEA-CE12-4EF9-8C0A-A90EDDDCD7C2}" srcId="{CB63383D-913D-448A-ABC2-DB59B634D5E5}" destId="{B6D7D7BE-AE2B-4A0B-9046-0E466F8CC1D9}" srcOrd="1" destOrd="0" parTransId="{F6A77DC1-55C5-4BB5-81C9-59C7FBCD6FD1}" sibTransId="{840D7E9A-65DA-4880-BE0B-D66DA6E7D6F9}"/>
    <dgm:cxn modelId="{3E26C6F0-5692-43CF-B30C-70B856C312B1}" type="presOf" srcId="{B6D7D7BE-AE2B-4A0B-9046-0E466F8CC1D9}" destId="{72569713-7B88-4E9C-B077-D5CC5958F54E}" srcOrd="1" destOrd="0" presId="urn:microsoft.com/office/officeart/2005/8/layout/hList9"/>
    <dgm:cxn modelId="{E1779C8D-0607-405F-956B-6A057723184F}" type="presOf" srcId="{40439B97-7847-4392-BF32-5EE00DA608FF}" destId="{6B80DE7C-AB3F-4282-8257-FB95515D6395}" srcOrd="1" destOrd="0" presId="urn:microsoft.com/office/officeart/2005/8/layout/hList9"/>
    <dgm:cxn modelId="{FE950E20-708F-4CC8-A0E3-01639381BC78}" type="presOf" srcId="{AD71898F-7843-4562-ACAD-78B32DC7ADD2}" destId="{9A1A38BD-434B-44C0-B06C-2021CF17A7D6}" srcOrd="0" destOrd="0" presId="urn:microsoft.com/office/officeart/2005/8/layout/hList9"/>
    <dgm:cxn modelId="{D0BF1D44-25B0-483D-A83E-D9BB55F4813E}" srcId="{C6B62B0C-D1C5-41EA-844F-FD2FDE89388A}" destId="{CB63383D-913D-448A-ABC2-DB59B634D5E5}" srcOrd="1" destOrd="0" parTransId="{E8DBEF1A-C276-4727-AD25-BA2EF590CAC0}" sibTransId="{8AEF51E5-AD1D-496C-BAF9-23F106D38E83}"/>
    <dgm:cxn modelId="{2A7DA850-93A3-40B8-986C-ACC0F688E769}" type="presOf" srcId="{40439B97-7847-4392-BF32-5EE00DA608FF}" destId="{4E8C0FFD-CEA9-42B2-BF3C-19D196A1FD60}" srcOrd="0" destOrd="0" presId="urn:microsoft.com/office/officeart/2005/8/layout/hList9"/>
    <dgm:cxn modelId="{035CDAA1-69F5-4C9B-9F7E-B06E6C0387CD}" type="presOf" srcId="{B6D7D7BE-AE2B-4A0B-9046-0E466F8CC1D9}" destId="{42D200B4-7776-4F0F-AFBF-0070B7A4D339}" srcOrd="0" destOrd="0" presId="urn:microsoft.com/office/officeart/2005/8/layout/hList9"/>
    <dgm:cxn modelId="{EE3663B1-76C4-4932-BFD9-1CB8C84E3413}" srcId="{C6B62B0C-D1C5-41EA-844F-FD2FDE89388A}" destId="{32CA0953-DF2B-4366-BA0E-9B4819BEB204}" srcOrd="0" destOrd="0" parTransId="{539C032C-68DC-4194-9897-25AD9E572B0E}" sibTransId="{0AC0BE21-3B62-453A-8861-966A8379F0C5}"/>
    <dgm:cxn modelId="{1BD52E12-035C-47A6-8F1C-B2C5F7F9AF1C}" srcId="{32CA0953-DF2B-4366-BA0E-9B4819BEB204}" destId="{AD71898F-7843-4562-ACAD-78B32DC7ADD2}" srcOrd="1" destOrd="0" parTransId="{391464F9-AB63-4248-8962-10ECAACA624E}" sibTransId="{B68DBC36-9A91-4EBE-B403-1802B9B588F5}"/>
    <dgm:cxn modelId="{2D66023D-217A-452A-A812-B4627CAE33D5}" type="presOf" srcId="{180FB3D8-D00D-479F-8F5B-82129D99C917}" destId="{869C876E-8E59-4419-AB05-2975AD876C7C}" srcOrd="1" destOrd="0" presId="urn:microsoft.com/office/officeart/2005/8/layout/hList9"/>
    <dgm:cxn modelId="{ADF672FD-B97F-419C-83D1-99B7D9C89C0D}" srcId="{CB63383D-913D-448A-ABC2-DB59B634D5E5}" destId="{40439B97-7847-4392-BF32-5EE00DA608FF}" srcOrd="0" destOrd="0" parTransId="{0E796666-18D2-47F5-9F9D-202FC8BBE294}" sibTransId="{1839B062-5FDE-4E24-B7B6-1901BCF41E0C}"/>
    <dgm:cxn modelId="{708F42D4-9836-47AE-882E-683EC2020AD6}" srcId="{32CA0953-DF2B-4366-BA0E-9B4819BEB204}" destId="{180FB3D8-D00D-479F-8F5B-82129D99C917}" srcOrd="0" destOrd="0" parTransId="{A4CF443D-714E-4085-8026-B9B7B2F442C1}" sibTransId="{0823FA0C-4AB9-46F1-B2C2-F0881B703428}"/>
    <dgm:cxn modelId="{03115F0E-5833-4048-8BFE-5A0A86F76645}" type="presOf" srcId="{32CA0953-DF2B-4366-BA0E-9B4819BEB204}" destId="{1AB54FF5-DDFB-4AE1-8B4D-E12FA58121EA}" srcOrd="0" destOrd="0" presId="urn:microsoft.com/office/officeart/2005/8/layout/hList9"/>
    <dgm:cxn modelId="{0BFEB7D8-D535-4341-8D5A-52C19D49A053}" type="presOf" srcId="{AD71898F-7843-4562-ACAD-78B32DC7ADD2}" destId="{3D00E911-DA42-4705-9843-867469F404C2}" srcOrd="1" destOrd="0" presId="urn:microsoft.com/office/officeart/2005/8/layout/hList9"/>
    <dgm:cxn modelId="{A862E602-8ED3-4597-A8F5-E0F6ADBE97FD}" type="presOf" srcId="{180FB3D8-D00D-479F-8F5B-82129D99C917}" destId="{3CA73E4A-C1AD-4363-A282-3C838B4A8492}" srcOrd="0" destOrd="0" presId="urn:microsoft.com/office/officeart/2005/8/layout/hList9"/>
    <dgm:cxn modelId="{23790859-F731-4E78-BB65-86541D9C9876}" type="presParOf" srcId="{87022807-04C5-4A78-9AE6-5A1F9D2E64BD}" destId="{CE0C85AB-C765-4E6B-A1CF-25DE2724B3F8}" srcOrd="0" destOrd="0" presId="urn:microsoft.com/office/officeart/2005/8/layout/hList9"/>
    <dgm:cxn modelId="{32281FFB-FCA0-4B76-A0B7-2306C9874F4B}" type="presParOf" srcId="{87022807-04C5-4A78-9AE6-5A1F9D2E64BD}" destId="{FF807BD5-BBB4-4E93-BEFA-12F916390D4F}" srcOrd="1" destOrd="0" presId="urn:microsoft.com/office/officeart/2005/8/layout/hList9"/>
    <dgm:cxn modelId="{E6189F6F-9574-46F6-89EE-4D54A939BCC2}" type="presParOf" srcId="{FF807BD5-BBB4-4E93-BEFA-12F916390D4F}" destId="{1C799A98-667C-44AE-ACC9-EC0D9116DB3C}" srcOrd="0" destOrd="0" presId="urn:microsoft.com/office/officeart/2005/8/layout/hList9"/>
    <dgm:cxn modelId="{46C09817-A83A-476F-B39D-7539EE9E9EFE}" type="presParOf" srcId="{FF807BD5-BBB4-4E93-BEFA-12F916390D4F}" destId="{8EE9CDE1-AE98-48C1-A6D7-FD69304401EF}" srcOrd="1" destOrd="0" presId="urn:microsoft.com/office/officeart/2005/8/layout/hList9"/>
    <dgm:cxn modelId="{C9EFB729-A5A3-4158-A9F0-DA820010CF80}" type="presParOf" srcId="{8EE9CDE1-AE98-48C1-A6D7-FD69304401EF}" destId="{3CA73E4A-C1AD-4363-A282-3C838B4A8492}" srcOrd="0" destOrd="0" presId="urn:microsoft.com/office/officeart/2005/8/layout/hList9"/>
    <dgm:cxn modelId="{77A746BF-EEB7-422E-9D1A-09A9F81B7070}" type="presParOf" srcId="{8EE9CDE1-AE98-48C1-A6D7-FD69304401EF}" destId="{869C876E-8E59-4419-AB05-2975AD876C7C}" srcOrd="1" destOrd="0" presId="urn:microsoft.com/office/officeart/2005/8/layout/hList9"/>
    <dgm:cxn modelId="{9722F548-BAFB-4BBF-A01E-DD09226FC01C}" type="presParOf" srcId="{FF807BD5-BBB4-4E93-BEFA-12F916390D4F}" destId="{532EA558-5738-4589-BEA9-2B0FA0C8C883}" srcOrd="2" destOrd="0" presId="urn:microsoft.com/office/officeart/2005/8/layout/hList9"/>
    <dgm:cxn modelId="{FF1B8217-103D-4BB7-9CCF-311E260698AC}" type="presParOf" srcId="{532EA558-5738-4589-BEA9-2B0FA0C8C883}" destId="{9A1A38BD-434B-44C0-B06C-2021CF17A7D6}" srcOrd="0" destOrd="0" presId="urn:microsoft.com/office/officeart/2005/8/layout/hList9"/>
    <dgm:cxn modelId="{BF85D8AF-AFB9-4945-9D8F-2A5130F2C1E6}" type="presParOf" srcId="{532EA558-5738-4589-BEA9-2B0FA0C8C883}" destId="{3D00E911-DA42-4705-9843-867469F404C2}" srcOrd="1" destOrd="0" presId="urn:microsoft.com/office/officeart/2005/8/layout/hList9"/>
    <dgm:cxn modelId="{41DA9880-3A6B-4AE1-94BE-E80C1EEE404F}" type="presParOf" srcId="{87022807-04C5-4A78-9AE6-5A1F9D2E64BD}" destId="{18760600-83BA-454C-8CF2-E98887418B72}" srcOrd="2" destOrd="0" presId="urn:microsoft.com/office/officeart/2005/8/layout/hList9"/>
    <dgm:cxn modelId="{88634840-40F9-4F0E-8022-C0AB1D54EE0A}" type="presParOf" srcId="{87022807-04C5-4A78-9AE6-5A1F9D2E64BD}" destId="{1AB54FF5-DDFB-4AE1-8B4D-E12FA58121EA}" srcOrd="3" destOrd="0" presId="urn:microsoft.com/office/officeart/2005/8/layout/hList9"/>
    <dgm:cxn modelId="{FC0403B5-93B2-4C9A-870D-78700021FCC0}" type="presParOf" srcId="{87022807-04C5-4A78-9AE6-5A1F9D2E64BD}" destId="{8370D490-37F5-475C-B077-2939A9820BAE}" srcOrd="4" destOrd="0" presId="urn:microsoft.com/office/officeart/2005/8/layout/hList9"/>
    <dgm:cxn modelId="{A6B38299-8FD0-4F20-90C0-A5707C9028A9}" type="presParOf" srcId="{87022807-04C5-4A78-9AE6-5A1F9D2E64BD}" destId="{F0B0F59C-2610-443D-B44D-0C27AE435EB7}" srcOrd="5" destOrd="0" presId="urn:microsoft.com/office/officeart/2005/8/layout/hList9"/>
    <dgm:cxn modelId="{3439B93E-26ED-4B40-B99E-43D723ED51C2}" type="presParOf" srcId="{87022807-04C5-4A78-9AE6-5A1F9D2E64BD}" destId="{19011C5A-FE5B-4B6E-806B-AB6A8B7CB876}" srcOrd="6" destOrd="0" presId="urn:microsoft.com/office/officeart/2005/8/layout/hList9"/>
    <dgm:cxn modelId="{862D2C22-EFA4-4069-AD6E-2B878AB517C1}" type="presParOf" srcId="{19011C5A-FE5B-4B6E-806B-AB6A8B7CB876}" destId="{A003721F-AE00-429B-841E-0BF3F12F5504}" srcOrd="0" destOrd="0" presId="urn:microsoft.com/office/officeart/2005/8/layout/hList9"/>
    <dgm:cxn modelId="{69FB7CF8-C180-49DD-B671-B53933D71FF5}" type="presParOf" srcId="{19011C5A-FE5B-4B6E-806B-AB6A8B7CB876}" destId="{454F54FA-8FCA-4B5E-9E26-B6CC0937C366}" srcOrd="1" destOrd="0" presId="urn:microsoft.com/office/officeart/2005/8/layout/hList9"/>
    <dgm:cxn modelId="{C654A726-0499-42AA-8EA8-C6A67492C447}" type="presParOf" srcId="{454F54FA-8FCA-4B5E-9E26-B6CC0937C366}" destId="{4E8C0FFD-CEA9-42B2-BF3C-19D196A1FD60}" srcOrd="0" destOrd="0" presId="urn:microsoft.com/office/officeart/2005/8/layout/hList9"/>
    <dgm:cxn modelId="{5A6E263D-C9EA-42F8-A26F-6B9ED7C596BD}" type="presParOf" srcId="{454F54FA-8FCA-4B5E-9E26-B6CC0937C366}" destId="{6B80DE7C-AB3F-4282-8257-FB95515D6395}" srcOrd="1" destOrd="0" presId="urn:microsoft.com/office/officeart/2005/8/layout/hList9"/>
    <dgm:cxn modelId="{393088C1-5D43-4070-A4ED-61E18CFAF20B}" type="presParOf" srcId="{19011C5A-FE5B-4B6E-806B-AB6A8B7CB876}" destId="{2D7C0FDF-4869-4D23-8052-A45FE831595E}" srcOrd="2" destOrd="0" presId="urn:microsoft.com/office/officeart/2005/8/layout/hList9"/>
    <dgm:cxn modelId="{DBD91BA0-F38C-4618-84AA-751C57819D6D}" type="presParOf" srcId="{2D7C0FDF-4869-4D23-8052-A45FE831595E}" destId="{42D200B4-7776-4F0F-AFBF-0070B7A4D339}" srcOrd="0" destOrd="0" presId="urn:microsoft.com/office/officeart/2005/8/layout/hList9"/>
    <dgm:cxn modelId="{A1179CB4-10AF-47EE-B696-7E2725A67928}" type="presParOf" srcId="{2D7C0FDF-4869-4D23-8052-A45FE831595E}" destId="{72569713-7B88-4E9C-B077-D5CC5958F54E}" srcOrd="1" destOrd="0" presId="urn:microsoft.com/office/officeart/2005/8/layout/hList9"/>
    <dgm:cxn modelId="{07CC3367-6C02-471F-BECA-894E1A597141}" type="presParOf" srcId="{87022807-04C5-4A78-9AE6-5A1F9D2E64BD}" destId="{D839C339-6D38-42B7-A28C-D8D8A79C4096}" srcOrd="7" destOrd="0" presId="urn:microsoft.com/office/officeart/2005/8/layout/hList9"/>
    <dgm:cxn modelId="{B41250F0-3D7D-4042-B2E5-036366F5CBBB}" type="presParOf" srcId="{87022807-04C5-4A78-9AE6-5A1F9D2E64BD}" destId="{E0F46B15-1FE4-4835-BB35-6C93576A7C5C}"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8D940E-D535-4CE6-BFFE-8E885E546B78}" type="doc">
      <dgm:prSet loTypeId="urn:microsoft.com/office/officeart/2005/8/layout/chevron2" loCatId="list" qsTypeId="urn:microsoft.com/office/officeart/2005/8/quickstyle/simple2" qsCatId="simple" csTypeId="urn:microsoft.com/office/officeart/2005/8/colors/colorful2" csCatId="colorful" phldr="1"/>
      <dgm:spPr/>
      <dgm:t>
        <a:bodyPr/>
        <a:lstStyle/>
        <a:p>
          <a:endParaRPr lang="es-ES"/>
        </a:p>
      </dgm:t>
    </dgm:pt>
    <dgm:pt modelId="{C91E42BD-4C33-4BE3-9524-4ABC416DF0BA}">
      <dgm:prSet phldrT="[Texto]">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s-ES" dirty="0" smtClean="0">
              <a:latin typeface="Bookman Old Style" panose="02050604050505020204" pitchFamily="18" charset="0"/>
            </a:rPr>
            <a:t>Fotografía</a:t>
          </a:r>
          <a:endParaRPr lang="es-ES" dirty="0">
            <a:latin typeface="Bookman Old Style" panose="02050604050505020204" pitchFamily="18" charset="0"/>
          </a:endParaRPr>
        </a:p>
      </dgm:t>
    </dgm:pt>
    <dgm:pt modelId="{1BDD86A4-48A6-4F7F-AB38-4D067A69EA7E}" type="parTrans" cxnId="{27855106-A692-47AE-84B1-8FBE4574C3DB}">
      <dgm:prSet/>
      <dgm:spPr/>
      <dgm:t>
        <a:bodyPr/>
        <a:lstStyle/>
        <a:p>
          <a:endParaRPr lang="es-ES"/>
        </a:p>
      </dgm:t>
    </dgm:pt>
    <dgm:pt modelId="{95A8EDA8-A749-4C26-A5EA-C241012A9EC8}" type="sibTrans" cxnId="{27855106-A692-47AE-84B1-8FBE4574C3DB}">
      <dgm:prSet/>
      <dgm:spPr/>
      <dgm:t>
        <a:bodyPr/>
        <a:lstStyle/>
        <a:p>
          <a:endParaRPr lang="es-ES"/>
        </a:p>
      </dgm:t>
    </dgm:pt>
    <dgm:pt modelId="{30D58A81-2FB1-4F4E-AD7A-952B1C1F24A7}">
      <dgm:prSet phldrT="[Texto]"/>
      <dgm:spPr/>
      <dgm:t>
        <a:bodyPr/>
        <a:lstStyle/>
        <a:p>
          <a:pPr algn="just"/>
          <a:r>
            <a:rPr lang="es-MX" dirty="0" smtClean="0">
              <a:latin typeface="Bookman Old Style" panose="02050604050505020204" pitchFamily="18" charset="0"/>
            </a:rPr>
            <a:t>Desde sus orígenes, su probidad queda puesta en entredicho.</a:t>
          </a:r>
          <a:endParaRPr lang="es-ES" dirty="0">
            <a:latin typeface="Bookman Old Style" panose="02050604050505020204" pitchFamily="18" charset="0"/>
          </a:endParaRPr>
        </a:p>
      </dgm:t>
    </dgm:pt>
    <dgm:pt modelId="{1DDC2772-F0F8-452D-A03C-B8B9A012899E}" type="parTrans" cxnId="{3BD08AA5-8911-428B-AA68-663AD8C5B1FB}">
      <dgm:prSet/>
      <dgm:spPr/>
      <dgm:t>
        <a:bodyPr/>
        <a:lstStyle/>
        <a:p>
          <a:endParaRPr lang="es-ES"/>
        </a:p>
      </dgm:t>
    </dgm:pt>
    <dgm:pt modelId="{D2641238-EB36-4447-9C11-D2E95FFD1A6F}" type="sibTrans" cxnId="{3BD08AA5-8911-428B-AA68-663AD8C5B1FB}">
      <dgm:prSet/>
      <dgm:spPr/>
      <dgm:t>
        <a:bodyPr/>
        <a:lstStyle/>
        <a:p>
          <a:endParaRPr lang="es-ES"/>
        </a:p>
      </dgm:t>
    </dgm:pt>
    <dgm:pt modelId="{1462B186-47E1-465D-8F71-FD379B07C26A}">
      <dgm:prSet phldrT="[Texto]"/>
      <dgm:spPr/>
      <dgm:t>
        <a:bodyPr/>
        <a:lstStyle/>
        <a:p>
          <a:pPr algn="just"/>
          <a:r>
            <a:rPr lang="es-MX" dirty="0" smtClean="0">
              <a:latin typeface="Bookman Old Style" panose="02050604050505020204" pitchFamily="18" charset="0"/>
            </a:rPr>
            <a:t>Su legitimidad artística esta en los modelos estéticos y temáticas de la pintura, en sus ámbitos de difusión, significado social y en su estudio histórico.</a:t>
          </a:r>
          <a:endParaRPr lang="es-ES" dirty="0">
            <a:latin typeface="Bookman Old Style" panose="02050604050505020204" pitchFamily="18" charset="0"/>
          </a:endParaRPr>
        </a:p>
      </dgm:t>
    </dgm:pt>
    <dgm:pt modelId="{AB5195E8-E266-435B-83DB-315E9570C5EE}" type="parTrans" cxnId="{970765C2-2AA2-4650-9DB4-2B2463DFE64B}">
      <dgm:prSet/>
      <dgm:spPr/>
      <dgm:t>
        <a:bodyPr/>
        <a:lstStyle/>
        <a:p>
          <a:endParaRPr lang="es-ES"/>
        </a:p>
      </dgm:t>
    </dgm:pt>
    <dgm:pt modelId="{6C7F4039-0231-40C0-9DA8-927769689349}" type="sibTrans" cxnId="{970765C2-2AA2-4650-9DB4-2B2463DFE64B}">
      <dgm:prSet/>
      <dgm:spPr/>
      <dgm:t>
        <a:bodyPr/>
        <a:lstStyle/>
        <a:p>
          <a:endParaRPr lang="es-ES"/>
        </a:p>
      </dgm:t>
    </dgm:pt>
    <dgm:pt modelId="{4A193962-3F3E-4E0F-B818-23E1CF6D849D}" type="pres">
      <dgm:prSet presAssocID="{BE8D940E-D535-4CE6-BFFE-8E885E546B78}" presName="linearFlow" presStyleCnt="0">
        <dgm:presLayoutVars>
          <dgm:dir/>
          <dgm:animLvl val="lvl"/>
          <dgm:resizeHandles val="exact"/>
        </dgm:presLayoutVars>
      </dgm:prSet>
      <dgm:spPr/>
      <dgm:t>
        <a:bodyPr/>
        <a:lstStyle/>
        <a:p>
          <a:endParaRPr lang="es-ES"/>
        </a:p>
      </dgm:t>
    </dgm:pt>
    <dgm:pt modelId="{0D9A0B88-8BE8-471D-8AE7-AE21569BD592}" type="pres">
      <dgm:prSet presAssocID="{C91E42BD-4C33-4BE3-9524-4ABC416DF0BA}" presName="composite" presStyleCnt="0"/>
      <dgm:spPr/>
    </dgm:pt>
    <dgm:pt modelId="{4A760328-25B0-409E-BE6F-AD0E8C72460C}" type="pres">
      <dgm:prSet presAssocID="{C91E42BD-4C33-4BE3-9524-4ABC416DF0BA}" presName="parentText" presStyleLbl="alignNode1" presStyleIdx="0" presStyleCnt="1">
        <dgm:presLayoutVars>
          <dgm:chMax val="1"/>
          <dgm:bulletEnabled val="1"/>
        </dgm:presLayoutVars>
      </dgm:prSet>
      <dgm:spPr/>
      <dgm:t>
        <a:bodyPr/>
        <a:lstStyle/>
        <a:p>
          <a:endParaRPr lang="es-ES"/>
        </a:p>
      </dgm:t>
    </dgm:pt>
    <dgm:pt modelId="{DB0822C7-7795-4A04-BDAE-D871566DF101}" type="pres">
      <dgm:prSet presAssocID="{C91E42BD-4C33-4BE3-9524-4ABC416DF0BA}" presName="descendantText" presStyleLbl="alignAcc1" presStyleIdx="0" presStyleCnt="1" custScaleY="143756" custLinFactNeighborX="-207">
        <dgm:presLayoutVars>
          <dgm:bulletEnabled val="1"/>
        </dgm:presLayoutVars>
      </dgm:prSet>
      <dgm:spPr/>
      <dgm:t>
        <a:bodyPr/>
        <a:lstStyle/>
        <a:p>
          <a:endParaRPr lang="es-ES"/>
        </a:p>
      </dgm:t>
    </dgm:pt>
  </dgm:ptLst>
  <dgm:cxnLst>
    <dgm:cxn modelId="{970765C2-2AA2-4650-9DB4-2B2463DFE64B}" srcId="{C91E42BD-4C33-4BE3-9524-4ABC416DF0BA}" destId="{1462B186-47E1-465D-8F71-FD379B07C26A}" srcOrd="1" destOrd="0" parTransId="{AB5195E8-E266-435B-83DB-315E9570C5EE}" sibTransId="{6C7F4039-0231-40C0-9DA8-927769689349}"/>
    <dgm:cxn modelId="{173B9265-6A9C-4A6C-8E9F-AFC700446352}" type="presOf" srcId="{C91E42BD-4C33-4BE3-9524-4ABC416DF0BA}" destId="{4A760328-25B0-409E-BE6F-AD0E8C72460C}" srcOrd="0" destOrd="0" presId="urn:microsoft.com/office/officeart/2005/8/layout/chevron2"/>
    <dgm:cxn modelId="{3BD08AA5-8911-428B-AA68-663AD8C5B1FB}" srcId="{C91E42BD-4C33-4BE3-9524-4ABC416DF0BA}" destId="{30D58A81-2FB1-4F4E-AD7A-952B1C1F24A7}" srcOrd="0" destOrd="0" parTransId="{1DDC2772-F0F8-452D-A03C-B8B9A012899E}" sibTransId="{D2641238-EB36-4447-9C11-D2E95FFD1A6F}"/>
    <dgm:cxn modelId="{7559A07D-D295-4A95-8ED7-34F1A44C9B17}" type="presOf" srcId="{30D58A81-2FB1-4F4E-AD7A-952B1C1F24A7}" destId="{DB0822C7-7795-4A04-BDAE-D871566DF101}" srcOrd="0" destOrd="0" presId="urn:microsoft.com/office/officeart/2005/8/layout/chevron2"/>
    <dgm:cxn modelId="{27855106-A692-47AE-84B1-8FBE4574C3DB}" srcId="{BE8D940E-D535-4CE6-BFFE-8E885E546B78}" destId="{C91E42BD-4C33-4BE3-9524-4ABC416DF0BA}" srcOrd="0" destOrd="0" parTransId="{1BDD86A4-48A6-4F7F-AB38-4D067A69EA7E}" sibTransId="{95A8EDA8-A749-4C26-A5EA-C241012A9EC8}"/>
    <dgm:cxn modelId="{E8B29F99-D2C3-4024-9F15-2B119C71B756}" type="presOf" srcId="{1462B186-47E1-465D-8F71-FD379B07C26A}" destId="{DB0822C7-7795-4A04-BDAE-D871566DF101}" srcOrd="0" destOrd="1" presId="urn:microsoft.com/office/officeart/2005/8/layout/chevron2"/>
    <dgm:cxn modelId="{5CCAA996-8727-4245-820C-9EEB7DF3DD41}" type="presOf" srcId="{BE8D940E-D535-4CE6-BFFE-8E885E546B78}" destId="{4A193962-3F3E-4E0F-B818-23E1CF6D849D}" srcOrd="0" destOrd="0" presId="urn:microsoft.com/office/officeart/2005/8/layout/chevron2"/>
    <dgm:cxn modelId="{4E8BEBAB-455C-486C-A191-6BF472370106}" type="presParOf" srcId="{4A193962-3F3E-4E0F-B818-23E1CF6D849D}" destId="{0D9A0B88-8BE8-471D-8AE7-AE21569BD592}" srcOrd="0" destOrd="0" presId="urn:microsoft.com/office/officeart/2005/8/layout/chevron2"/>
    <dgm:cxn modelId="{875C39FC-62B2-44E8-BDFB-380DDBEACC8E}" type="presParOf" srcId="{0D9A0B88-8BE8-471D-8AE7-AE21569BD592}" destId="{4A760328-25B0-409E-BE6F-AD0E8C72460C}" srcOrd="0" destOrd="0" presId="urn:microsoft.com/office/officeart/2005/8/layout/chevron2"/>
    <dgm:cxn modelId="{40DFEDE9-05DE-4DE4-AABB-FEBEF1106B58}" type="presParOf" srcId="{0D9A0B88-8BE8-471D-8AE7-AE21569BD592}" destId="{DB0822C7-7795-4A04-BDAE-D871566DF10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F878A4-B1C9-417C-BD85-2011A0D41BF3}" type="doc">
      <dgm:prSet loTypeId="urn:microsoft.com/office/officeart/2005/8/layout/process4" loCatId="process" qsTypeId="urn:microsoft.com/office/officeart/2005/8/quickstyle/simple1" qsCatId="simple" csTypeId="urn:microsoft.com/office/officeart/2005/8/colors/colorful1" csCatId="colorful" phldr="1"/>
      <dgm:spPr/>
    </dgm:pt>
    <dgm:pt modelId="{10372F5D-A326-461A-A335-C05301517E05}">
      <dgm:prSet phldrT="[Texto]" custT="1">
        <dgm:style>
          <a:lnRef idx="1">
            <a:schemeClr val="accent1"/>
          </a:lnRef>
          <a:fillRef idx="3">
            <a:schemeClr val="accent1"/>
          </a:fillRef>
          <a:effectRef idx="2">
            <a:schemeClr val="accent1"/>
          </a:effectRef>
          <a:fontRef idx="minor">
            <a:schemeClr val="lt1"/>
          </a:fontRef>
        </dgm:style>
      </dgm:prSet>
      <dgm:spPr/>
      <dgm:t>
        <a:bodyPr/>
        <a:lstStyle/>
        <a:p>
          <a:r>
            <a:rPr lang="es-MX" sz="3200" b="0" i="0" dirty="0" smtClean="0">
              <a:latin typeface="Bookman Old Style" panose="02050604050505020204" pitchFamily="18" charset="0"/>
            </a:rPr>
            <a:t>Generadora de conocimiento</a:t>
          </a:r>
          <a:endParaRPr lang="es-MX" sz="3200" dirty="0">
            <a:latin typeface="Bookman Old Style" panose="02050604050505020204" pitchFamily="18" charset="0"/>
          </a:endParaRPr>
        </a:p>
      </dgm:t>
    </dgm:pt>
    <dgm:pt modelId="{C3EF037E-938F-4DB2-8D1E-BD075C011E7C}" type="parTrans" cxnId="{85841A01-2B5D-497E-865A-48C8C3E2BDE3}">
      <dgm:prSet/>
      <dgm:spPr/>
      <dgm:t>
        <a:bodyPr/>
        <a:lstStyle/>
        <a:p>
          <a:endParaRPr lang="es-MX"/>
        </a:p>
      </dgm:t>
    </dgm:pt>
    <dgm:pt modelId="{3D92C99D-735C-44BD-8D74-28C0120853B6}" type="sibTrans" cxnId="{85841A01-2B5D-497E-865A-48C8C3E2BDE3}">
      <dgm:prSet/>
      <dgm:spPr/>
      <dgm:t>
        <a:bodyPr/>
        <a:lstStyle/>
        <a:p>
          <a:endParaRPr lang="es-MX"/>
        </a:p>
      </dgm:t>
    </dgm:pt>
    <dgm:pt modelId="{8021CE85-0D29-4F5C-9408-CF0F2607CBC0}">
      <dgm:prSet phldrT="[Texto]" custT="1">
        <dgm:style>
          <a:lnRef idx="1">
            <a:schemeClr val="accent4"/>
          </a:lnRef>
          <a:fillRef idx="3">
            <a:schemeClr val="accent4"/>
          </a:fillRef>
          <a:effectRef idx="2">
            <a:schemeClr val="accent4"/>
          </a:effectRef>
          <a:fontRef idx="minor">
            <a:schemeClr val="lt1"/>
          </a:fontRef>
        </dgm:style>
      </dgm:prSet>
      <dgm:spPr/>
      <dgm:t>
        <a:bodyPr/>
        <a:lstStyle/>
        <a:p>
          <a:r>
            <a:rPr lang="es-MX" sz="3200" b="0" i="0" dirty="0" smtClean="0">
              <a:latin typeface="Bookman Old Style" panose="02050604050505020204" pitchFamily="18" charset="0"/>
            </a:rPr>
            <a:t>Documento</a:t>
          </a:r>
          <a:r>
            <a:rPr lang="es-MX" sz="3200" b="0" i="0" dirty="0" smtClean="0">
              <a:latin typeface="Century Gothic" panose="020B0502020202020204" pitchFamily="34" charset="0"/>
            </a:rPr>
            <a:t> </a:t>
          </a:r>
          <a:endParaRPr lang="es-MX" sz="3200" dirty="0">
            <a:latin typeface="Century Gothic" panose="020B0502020202020204" pitchFamily="34" charset="0"/>
          </a:endParaRPr>
        </a:p>
      </dgm:t>
    </dgm:pt>
    <dgm:pt modelId="{64479A86-8209-472E-93D2-C297F1242A9C}" type="parTrans" cxnId="{A05BF96A-A80D-4A53-AE8D-3A76CF6A23B2}">
      <dgm:prSet/>
      <dgm:spPr/>
      <dgm:t>
        <a:bodyPr/>
        <a:lstStyle/>
        <a:p>
          <a:endParaRPr lang="es-MX"/>
        </a:p>
      </dgm:t>
    </dgm:pt>
    <dgm:pt modelId="{0C34D245-01BF-4F7C-ADA1-04CF7958BC0A}" type="sibTrans" cxnId="{A05BF96A-A80D-4A53-AE8D-3A76CF6A23B2}">
      <dgm:prSet/>
      <dgm:spPr/>
      <dgm:t>
        <a:bodyPr/>
        <a:lstStyle/>
        <a:p>
          <a:endParaRPr lang="es-MX"/>
        </a:p>
      </dgm:t>
    </dgm:pt>
    <dgm:pt modelId="{CBD37027-E635-4C54-92E7-CCC3A96F564D}">
      <dgm:prSet phldrT="[Texto]" custT="1">
        <dgm:style>
          <a:lnRef idx="1">
            <a:schemeClr val="accent3"/>
          </a:lnRef>
          <a:fillRef idx="3">
            <a:schemeClr val="accent3"/>
          </a:fillRef>
          <a:effectRef idx="2">
            <a:schemeClr val="accent3"/>
          </a:effectRef>
          <a:fontRef idx="minor">
            <a:schemeClr val="lt1"/>
          </a:fontRef>
        </dgm:style>
      </dgm:prSet>
      <dgm:spPr/>
      <dgm:t>
        <a:bodyPr/>
        <a:lstStyle/>
        <a:p>
          <a:r>
            <a:rPr lang="es-MX" sz="2900" dirty="0" smtClean="0">
              <a:latin typeface="Bookman Old Style" panose="02050604050505020204" pitchFamily="18" charset="0"/>
            </a:rPr>
            <a:t>Demostrar un acontecimiento</a:t>
          </a:r>
          <a:endParaRPr lang="es-MX" sz="2900" dirty="0">
            <a:latin typeface="Bookman Old Style" panose="02050604050505020204" pitchFamily="18" charset="0"/>
          </a:endParaRPr>
        </a:p>
      </dgm:t>
    </dgm:pt>
    <dgm:pt modelId="{DE17AB72-2A5A-4835-8562-3790AA8111F5}" type="parTrans" cxnId="{C68C0D77-EDF5-45A6-8C80-85413F427E87}">
      <dgm:prSet/>
      <dgm:spPr/>
      <dgm:t>
        <a:bodyPr/>
        <a:lstStyle/>
        <a:p>
          <a:endParaRPr lang="es-MX"/>
        </a:p>
      </dgm:t>
    </dgm:pt>
    <dgm:pt modelId="{F47520AC-69C9-46A6-A2D4-B7D15A6B33B0}" type="sibTrans" cxnId="{C68C0D77-EDF5-45A6-8C80-85413F427E87}">
      <dgm:prSet/>
      <dgm:spPr/>
      <dgm:t>
        <a:bodyPr/>
        <a:lstStyle/>
        <a:p>
          <a:endParaRPr lang="es-MX"/>
        </a:p>
      </dgm:t>
    </dgm:pt>
    <dgm:pt modelId="{E8D2570A-2470-4FED-89C3-C53028EE7EEA}">
      <dgm:prSet phldrT="[Texto]" custT="1">
        <dgm:style>
          <a:lnRef idx="1">
            <a:schemeClr val="accent2"/>
          </a:lnRef>
          <a:fillRef idx="3">
            <a:schemeClr val="accent2"/>
          </a:fillRef>
          <a:effectRef idx="2">
            <a:schemeClr val="accent2"/>
          </a:effectRef>
          <a:fontRef idx="minor">
            <a:schemeClr val="lt1"/>
          </a:fontRef>
        </dgm:style>
      </dgm:prSet>
      <dgm:spPr/>
      <dgm:t>
        <a:bodyPr/>
        <a:lstStyle/>
        <a:p>
          <a:r>
            <a:rPr lang="es-MX" sz="3200" dirty="0" smtClean="0">
              <a:latin typeface="Bookman Old Style" panose="02050604050505020204" pitchFamily="18" charset="0"/>
            </a:rPr>
            <a:t>Veracidad</a:t>
          </a:r>
          <a:r>
            <a:rPr lang="es-MX" sz="3200" dirty="0" smtClean="0">
              <a:latin typeface="Century Gothic" panose="020B0502020202020204" pitchFamily="34" charset="0"/>
            </a:rPr>
            <a:t> </a:t>
          </a:r>
          <a:endParaRPr lang="es-MX" sz="3200" dirty="0">
            <a:latin typeface="Century Gothic" panose="020B0502020202020204" pitchFamily="34" charset="0"/>
          </a:endParaRPr>
        </a:p>
      </dgm:t>
    </dgm:pt>
    <dgm:pt modelId="{01D86094-C59F-4B66-90D6-9B59FB87E9BA}" type="parTrans" cxnId="{E27661C0-A40F-4DAE-A083-191270F0E5A2}">
      <dgm:prSet/>
      <dgm:spPr/>
      <dgm:t>
        <a:bodyPr/>
        <a:lstStyle/>
        <a:p>
          <a:endParaRPr lang="es-MX"/>
        </a:p>
      </dgm:t>
    </dgm:pt>
    <dgm:pt modelId="{E4493D44-FD41-480F-96C3-96DB1A882D18}" type="sibTrans" cxnId="{E27661C0-A40F-4DAE-A083-191270F0E5A2}">
      <dgm:prSet/>
      <dgm:spPr/>
      <dgm:t>
        <a:bodyPr/>
        <a:lstStyle/>
        <a:p>
          <a:endParaRPr lang="es-MX"/>
        </a:p>
      </dgm:t>
    </dgm:pt>
    <dgm:pt modelId="{A54796B7-A427-48E0-92DE-62B20D3C3409}">
      <dgm:prSet phldrT="[Texto]" custT="1">
        <dgm:style>
          <a:lnRef idx="1">
            <a:schemeClr val="accent5"/>
          </a:lnRef>
          <a:fillRef idx="3">
            <a:schemeClr val="accent5"/>
          </a:fillRef>
          <a:effectRef idx="2">
            <a:schemeClr val="accent5"/>
          </a:effectRef>
          <a:fontRef idx="minor">
            <a:schemeClr val="lt1"/>
          </a:fontRef>
        </dgm:style>
      </dgm:prSet>
      <dgm:spPr/>
      <dgm:t>
        <a:bodyPr/>
        <a:lstStyle/>
        <a:p>
          <a:r>
            <a:rPr lang="es-MX" sz="3200" b="0" i="0" dirty="0" smtClean="0">
              <a:latin typeface="Bookman Old Style" panose="02050604050505020204" pitchFamily="18" charset="0"/>
            </a:rPr>
            <a:t>Ilustración</a:t>
          </a:r>
          <a:endParaRPr lang="es-MX" sz="3200" dirty="0">
            <a:latin typeface="Bookman Old Style" panose="02050604050505020204" pitchFamily="18" charset="0"/>
          </a:endParaRPr>
        </a:p>
      </dgm:t>
    </dgm:pt>
    <dgm:pt modelId="{FEF16F6E-5504-4214-BE09-8D08A455B1D6}" type="parTrans" cxnId="{0A955705-0085-4F68-9210-63F115520039}">
      <dgm:prSet/>
      <dgm:spPr/>
      <dgm:t>
        <a:bodyPr/>
        <a:lstStyle/>
        <a:p>
          <a:endParaRPr lang="es-MX"/>
        </a:p>
      </dgm:t>
    </dgm:pt>
    <dgm:pt modelId="{8855E5FB-9E53-43F4-A1A3-E5A2B61CC66B}" type="sibTrans" cxnId="{0A955705-0085-4F68-9210-63F115520039}">
      <dgm:prSet/>
      <dgm:spPr/>
      <dgm:t>
        <a:bodyPr/>
        <a:lstStyle/>
        <a:p>
          <a:endParaRPr lang="es-MX"/>
        </a:p>
      </dgm:t>
    </dgm:pt>
    <dgm:pt modelId="{50383F62-6FEB-482B-AF63-D8BBF79F053B}" type="pres">
      <dgm:prSet presAssocID="{91F878A4-B1C9-417C-BD85-2011A0D41BF3}" presName="Name0" presStyleCnt="0">
        <dgm:presLayoutVars>
          <dgm:dir/>
          <dgm:animLvl val="lvl"/>
          <dgm:resizeHandles val="exact"/>
        </dgm:presLayoutVars>
      </dgm:prSet>
      <dgm:spPr/>
    </dgm:pt>
    <dgm:pt modelId="{BB46DF81-6E06-4D5D-A02F-07A2B743DEE3}" type="pres">
      <dgm:prSet presAssocID="{E8D2570A-2470-4FED-89C3-C53028EE7EEA}" presName="boxAndChildren" presStyleCnt="0"/>
      <dgm:spPr/>
    </dgm:pt>
    <dgm:pt modelId="{3BE8E925-0734-4022-91E9-CB34E06CD5DC}" type="pres">
      <dgm:prSet presAssocID="{E8D2570A-2470-4FED-89C3-C53028EE7EEA}" presName="parentTextBox" presStyleLbl="node1" presStyleIdx="0" presStyleCnt="5"/>
      <dgm:spPr/>
      <dgm:t>
        <a:bodyPr/>
        <a:lstStyle/>
        <a:p>
          <a:endParaRPr lang="es-ES"/>
        </a:p>
      </dgm:t>
    </dgm:pt>
    <dgm:pt modelId="{4E7991CC-EC72-488D-A399-F93D3BCE5E7B}" type="pres">
      <dgm:prSet presAssocID="{F47520AC-69C9-46A6-A2D4-B7D15A6B33B0}" presName="sp" presStyleCnt="0"/>
      <dgm:spPr/>
    </dgm:pt>
    <dgm:pt modelId="{75279403-522A-46C9-ABD1-6697ABF05617}" type="pres">
      <dgm:prSet presAssocID="{CBD37027-E635-4C54-92E7-CCC3A96F564D}" presName="arrowAndChildren" presStyleCnt="0"/>
      <dgm:spPr/>
    </dgm:pt>
    <dgm:pt modelId="{4DA7424C-76B1-47D3-990F-307D6D90C35A}" type="pres">
      <dgm:prSet presAssocID="{CBD37027-E635-4C54-92E7-CCC3A96F564D}" presName="parentTextArrow" presStyleLbl="node1" presStyleIdx="1" presStyleCnt="5"/>
      <dgm:spPr/>
      <dgm:t>
        <a:bodyPr/>
        <a:lstStyle/>
        <a:p>
          <a:endParaRPr lang="es-ES"/>
        </a:p>
      </dgm:t>
    </dgm:pt>
    <dgm:pt modelId="{8ADF8667-1159-4A14-878F-D6A4E6E56D15}" type="pres">
      <dgm:prSet presAssocID="{0C34D245-01BF-4F7C-ADA1-04CF7958BC0A}" presName="sp" presStyleCnt="0"/>
      <dgm:spPr/>
    </dgm:pt>
    <dgm:pt modelId="{6C8CFD32-A6BE-4F9F-8371-67182B8EEFD3}" type="pres">
      <dgm:prSet presAssocID="{8021CE85-0D29-4F5C-9408-CF0F2607CBC0}" presName="arrowAndChildren" presStyleCnt="0"/>
      <dgm:spPr/>
    </dgm:pt>
    <dgm:pt modelId="{4D4BAF88-B8A9-4CD2-B755-C9C279F95B73}" type="pres">
      <dgm:prSet presAssocID="{8021CE85-0D29-4F5C-9408-CF0F2607CBC0}" presName="parentTextArrow" presStyleLbl="node1" presStyleIdx="2" presStyleCnt="5"/>
      <dgm:spPr/>
      <dgm:t>
        <a:bodyPr/>
        <a:lstStyle/>
        <a:p>
          <a:endParaRPr lang="es-ES"/>
        </a:p>
      </dgm:t>
    </dgm:pt>
    <dgm:pt modelId="{B8053E2C-D51C-471E-84C7-5C7879AC1D5D}" type="pres">
      <dgm:prSet presAssocID="{8855E5FB-9E53-43F4-A1A3-E5A2B61CC66B}" presName="sp" presStyleCnt="0"/>
      <dgm:spPr/>
    </dgm:pt>
    <dgm:pt modelId="{003EF5FB-9B83-49FA-A030-E58BBCB7CD10}" type="pres">
      <dgm:prSet presAssocID="{A54796B7-A427-48E0-92DE-62B20D3C3409}" presName="arrowAndChildren" presStyleCnt="0"/>
      <dgm:spPr/>
    </dgm:pt>
    <dgm:pt modelId="{CF5EC3CC-F623-4388-BB76-BA287953403C}" type="pres">
      <dgm:prSet presAssocID="{A54796B7-A427-48E0-92DE-62B20D3C3409}" presName="parentTextArrow" presStyleLbl="node1" presStyleIdx="3" presStyleCnt="5"/>
      <dgm:spPr/>
      <dgm:t>
        <a:bodyPr/>
        <a:lstStyle/>
        <a:p>
          <a:endParaRPr lang="es-ES"/>
        </a:p>
      </dgm:t>
    </dgm:pt>
    <dgm:pt modelId="{8054180C-7B85-450B-B226-A9A46D5DBFA2}" type="pres">
      <dgm:prSet presAssocID="{3D92C99D-735C-44BD-8D74-28C0120853B6}" presName="sp" presStyleCnt="0"/>
      <dgm:spPr/>
    </dgm:pt>
    <dgm:pt modelId="{BFAD3CC6-A616-4BDA-8187-1BD2F25774E5}" type="pres">
      <dgm:prSet presAssocID="{10372F5D-A326-461A-A335-C05301517E05}" presName="arrowAndChildren" presStyleCnt="0"/>
      <dgm:spPr/>
    </dgm:pt>
    <dgm:pt modelId="{AEE8EFFC-932A-4CC7-9C8D-AABD9535A45C}" type="pres">
      <dgm:prSet presAssocID="{10372F5D-A326-461A-A335-C05301517E05}" presName="parentTextArrow" presStyleLbl="node1" presStyleIdx="4" presStyleCnt="5"/>
      <dgm:spPr/>
      <dgm:t>
        <a:bodyPr/>
        <a:lstStyle/>
        <a:p>
          <a:endParaRPr lang="es-ES"/>
        </a:p>
      </dgm:t>
    </dgm:pt>
  </dgm:ptLst>
  <dgm:cxnLst>
    <dgm:cxn modelId="{A05BF96A-A80D-4A53-AE8D-3A76CF6A23B2}" srcId="{91F878A4-B1C9-417C-BD85-2011A0D41BF3}" destId="{8021CE85-0D29-4F5C-9408-CF0F2607CBC0}" srcOrd="2" destOrd="0" parTransId="{64479A86-8209-472E-93D2-C297F1242A9C}" sibTransId="{0C34D245-01BF-4F7C-ADA1-04CF7958BC0A}"/>
    <dgm:cxn modelId="{648C047C-08F0-4980-9BCF-83BA8C55C772}" type="presOf" srcId="{E8D2570A-2470-4FED-89C3-C53028EE7EEA}" destId="{3BE8E925-0734-4022-91E9-CB34E06CD5DC}" srcOrd="0" destOrd="0" presId="urn:microsoft.com/office/officeart/2005/8/layout/process4"/>
    <dgm:cxn modelId="{930F7D17-03E3-4D26-9A27-83CF4FE953E4}" type="presOf" srcId="{8021CE85-0D29-4F5C-9408-CF0F2607CBC0}" destId="{4D4BAF88-B8A9-4CD2-B755-C9C279F95B73}" srcOrd="0" destOrd="0" presId="urn:microsoft.com/office/officeart/2005/8/layout/process4"/>
    <dgm:cxn modelId="{E574A105-E2C1-4DCE-96B9-FE24D9D1D282}" type="presOf" srcId="{CBD37027-E635-4C54-92E7-CCC3A96F564D}" destId="{4DA7424C-76B1-47D3-990F-307D6D90C35A}" srcOrd="0" destOrd="0" presId="urn:microsoft.com/office/officeart/2005/8/layout/process4"/>
    <dgm:cxn modelId="{3EB6CB4B-5263-408B-A63A-C3820B178DCA}" type="presOf" srcId="{91F878A4-B1C9-417C-BD85-2011A0D41BF3}" destId="{50383F62-6FEB-482B-AF63-D8BBF79F053B}" srcOrd="0" destOrd="0" presId="urn:microsoft.com/office/officeart/2005/8/layout/process4"/>
    <dgm:cxn modelId="{0A955705-0085-4F68-9210-63F115520039}" srcId="{91F878A4-B1C9-417C-BD85-2011A0D41BF3}" destId="{A54796B7-A427-48E0-92DE-62B20D3C3409}" srcOrd="1" destOrd="0" parTransId="{FEF16F6E-5504-4214-BE09-8D08A455B1D6}" sibTransId="{8855E5FB-9E53-43F4-A1A3-E5A2B61CC66B}"/>
    <dgm:cxn modelId="{C68C0D77-EDF5-45A6-8C80-85413F427E87}" srcId="{91F878A4-B1C9-417C-BD85-2011A0D41BF3}" destId="{CBD37027-E635-4C54-92E7-CCC3A96F564D}" srcOrd="3" destOrd="0" parTransId="{DE17AB72-2A5A-4835-8562-3790AA8111F5}" sibTransId="{F47520AC-69C9-46A6-A2D4-B7D15A6B33B0}"/>
    <dgm:cxn modelId="{0989B3E8-576D-42C7-A7D3-4CB979B492DC}" type="presOf" srcId="{10372F5D-A326-461A-A335-C05301517E05}" destId="{AEE8EFFC-932A-4CC7-9C8D-AABD9535A45C}" srcOrd="0" destOrd="0" presId="urn:microsoft.com/office/officeart/2005/8/layout/process4"/>
    <dgm:cxn modelId="{4F4C31BD-9C47-4ED6-99E7-7499B0FBFA98}" type="presOf" srcId="{A54796B7-A427-48E0-92DE-62B20D3C3409}" destId="{CF5EC3CC-F623-4388-BB76-BA287953403C}" srcOrd="0" destOrd="0" presId="urn:microsoft.com/office/officeart/2005/8/layout/process4"/>
    <dgm:cxn modelId="{E27661C0-A40F-4DAE-A083-191270F0E5A2}" srcId="{91F878A4-B1C9-417C-BD85-2011A0D41BF3}" destId="{E8D2570A-2470-4FED-89C3-C53028EE7EEA}" srcOrd="4" destOrd="0" parTransId="{01D86094-C59F-4B66-90D6-9B59FB87E9BA}" sibTransId="{E4493D44-FD41-480F-96C3-96DB1A882D18}"/>
    <dgm:cxn modelId="{85841A01-2B5D-497E-865A-48C8C3E2BDE3}" srcId="{91F878A4-B1C9-417C-BD85-2011A0D41BF3}" destId="{10372F5D-A326-461A-A335-C05301517E05}" srcOrd="0" destOrd="0" parTransId="{C3EF037E-938F-4DB2-8D1E-BD075C011E7C}" sibTransId="{3D92C99D-735C-44BD-8D74-28C0120853B6}"/>
    <dgm:cxn modelId="{2252A92D-140D-4A8C-BAE3-5580115FE5F2}" type="presParOf" srcId="{50383F62-6FEB-482B-AF63-D8BBF79F053B}" destId="{BB46DF81-6E06-4D5D-A02F-07A2B743DEE3}" srcOrd="0" destOrd="0" presId="urn:microsoft.com/office/officeart/2005/8/layout/process4"/>
    <dgm:cxn modelId="{B1C41786-D95F-4ACE-ADA0-226F02A99369}" type="presParOf" srcId="{BB46DF81-6E06-4D5D-A02F-07A2B743DEE3}" destId="{3BE8E925-0734-4022-91E9-CB34E06CD5DC}" srcOrd="0" destOrd="0" presId="urn:microsoft.com/office/officeart/2005/8/layout/process4"/>
    <dgm:cxn modelId="{9878F1C6-01BB-41DC-8676-7D864EE11245}" type="presParOf" srcId="{50383F62-6FEB-482B-AF63-D8BBF79F053B}" destId="{4E7991CC-EC72-488D-A399-F93D3BCE5E7B}" srcOrd="1" destOrd="0" presId="urn:microsoft.com/office/officeart/2005/8/layout/process4"/>
    <dgm:cxn modelId="{5A575D0C-1771-44CE-B11F-F31BB48346C5}" type="presParOf" srcId="{50383F62-6FEB-482B-AF63-D8BBF79F053B}" destId="{75279403-522A-46C9-ABD1-6697ABF05617}" srcOrd="2" destOrd="0" presId="urn:microsoft.com/office/officeart/2005/8/layout/process4"/>
    <dgm:cxn modelId="{C8858525-EE0C-4B4A-A08D-E8CC3F500948}" type="presParOf" srcId="{75279403-522A-46C9-ABD1-6697ABF05617}" destId="{4DA7424C-76B1-47D3-990F-307D6D90C35A}" srcOrd="0" destOrd="0" presId="urn:microsoft.com/office/officeart/2005/8/layout/process4"/>
    <dgm:cxn modelId="{6BFB59E2-D612-41EE-8A5C-26B4C61E9429}" type="presParOf" srcId="{50383F62-6FEB-482B-AF63-D8BBF79F053B}" destId="{8ADF8667-1159-4A14-878F-D6A4E6E56D15}" srcOrd="3" destOrd="0" presId="urn:microsoft.com/office/officeart/2005/8/layout/process4"/>
    <dgm:cxn modelId="{81633C3C-4434-4C2D-9754-5C442FFEDBBE}" type="presParOf" srcId="{50383F62-6FEB-482B-AF63-D8BBF79F053B}" destId="{6C8CFD32-A6BE-4F9F-8371-67182B8EEFD3}" srcOrd="4" destOrd="0" presId="urn:microsoft.com/office/officeart/2005/8/layout/process4"/>
    <dgm:cxn modelId="{82D96062-7362-4B72-ADFD-D6B207183911}" type="presParOf" srcId="{6C8CFD32-A6BE-4F9F-8371-67182B8EEFD3}" destId="{4D4BAF88-B8A9-4CD2-B755-C9C279F95B73}" srcOrd="0" destOrd="0" presId="urn:microsoft.com/office/officeart/2005/8/layout/process4"/>
    <dgm:cxn modelId="{0A0F8151-0DFF-4E53-80AA-5FAB755B4064}" type="presParOf" srcId="{50383F62-6FEB-482B-AF63-D8BBF79F053B}" destId="{B8053E2C-D51C-471E-84C7-5C7879AC1D5D}" srcOrd="5" destOrd="0" presId="urn:microsoft.com/office/officeart/2005/8/layout/process4"/>
    <dgm:cxn modelId="{EA8D1DA2-2F01-447C-9440-0CA11FE7948E}" type="presParOf" srcId="{50383F62-6FEB-482B-AF63-D8BBF79F053B}" destId="{003EF5FB-9B83-49FA-A030-E58BBCB7CD10}" srcOrd="6" destOrd="0" presId="urn:microsoft.com/office/officeart/2005/8/layout/process4"/>
    <dgm:cxn modelId="{E015E2B6-205F-463F-9477-F3EA9C198A83}" type="presParOf" srcId="{003EF5FB-9B83-49FA-A030-E58BBCB7CD10}" destId="{CF5EC3CC-F623-4388-BB76-BA287953403C}" srcOrd="0" destOrd="0" presId="urn:microsoft.com/office/officeart/2005/8/layout/process4"/>
    <dgm:cxn modelId="{F768BAB1-73B8-4CC6-9B92-7EC627E76D61}" type="presParOf" srcId="{50383F62-6FEB-482B-AF63-D8BBF79F053B}" destId="{8054180C-7B85-450B-B226-A9A46D5DBFA2}" srcOrd="7" destOrd="0" presId="urn:microsoft.com/office/officeart/2005/8/layout/process4"/>
    <dgm:cxn modelId="{7F668D67-7A96-4D5E-9FBE-99F0A56B5031}" type="presParOf" srcId="{50383F62-6FEB-482B-AF63-D8BBF79F053B}" destId="{BFAD3CC6-A616-4BDA-8187-1BD2F25774E5}" srcOrd="8" destOrd="0" presId="urn:microsoft.com/office/officeart/2005/8/layout/process4"/>
    <dgm:cxn modelId="{8F0EA10B-3A57-4615-BF0F-47B434008DA4}" type="presParOf" srcId="{BFAD3CC6-A616-4BDA-8187-1BD2F25774E5}" destId="{AEE8EFFC-932A-4CC7-9C8D-AABD9535A45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E23412-84E1-48DA-8E12-43D9425A3D42}" type="doc">
      <dgm:prSet loTypeId="urn:microsoft.com/office/officeart/2005/8/layout/hList9" loCatId="list" qsTypeId="urn:microsoft.com/office/officeart/2005/8/quickstyle/simple2" qsCatId="simple" csTypeId="urn:microsoft.com/office/officeart/2005/8/colors/colorful1" csCatId="colorful" phldr="1"/>
      <dgm:spPr/>
      <dgm:t>
        <a:bodyPr/>
        <a:lstStyle/>
        <a:p>
          <a:endParaRPr lang="es-MX"/>
        </a:p>
      </dgm:t>
    </dgm:pt>
    <dgm:pt modelId="{EB750EBB-E75F-4434-A74A-D60DF38826DB}">
      <dgm:prSet phldrT="[Texto]">
        <dgm:style>
          <a:lnRef idx="1">
            <a:schemeClr val="accent2"/>
          </a:lnRef>
          <a:fillRef idx="3">
            <a:schemeClr val="accent2"/>
          </a:fillRef>
          <a:effectRef idx="2">
            <a:schemeClr val="accent2"/>
          </a:effectRef>
          <a:fontRef idx="minor">
            <a:schemeClr val="lt1"/>
          </a:fontRef>
        </dgm:style>
      </dgm:prSet>
      <dgm:spPr/>
      <dgm:t>
        <a:bodyPr/>
        <a:lstStyle/>
        <a:p>
          <a:r>
            <a:rPr lang="es-MX" b="1" dirty="0" smtClean="0">
              <a:latin typeface="Bookman Old Style" panose="02050604050505020204" pitchFamily="18" charset="0"/>
            </a:rPr>
            <a:t>Boris </a:t>
          </a:r>
          <a:r>
            <a:rPr lang="es-MX" b="1" dirty="0" err="1" smtClean="0">
              <a:latin typeface="Bookman Old Style" panose="02050604050505020204" pitchFamily="18" charset="0"/>
            </a:rPr>
            <a:t>Kossoy</a:t>
          </a:r>
          <a:r>
            <a:rPr lang="es-MX" b="1" dirty="0" smtClean="0">
              <a:latin typeface="Bookman Old Style" panose="02050604050505020204" pitchFamily="18" charset="0"/>
            </a:rPr>
            <a:t> </a:t>
          </a:r>
          <a:endParaRPr lang="es-MX" b="1" dirty="0">
            <a:latin typeface="Bookman Old Style" panose="02050604050505020204" pitchFamily="18" charset="0"/>
          </a:endParaRPr>
        </a:p>
      </dgm:t>
    </dgm:pt>
    <dgm:pt modelId="{A9092B97-6D51-44D4-BEDA-4E3E7BF7DD7D}" type="parTrans" cxnId="{5420CE55-E6BE-468C-B272-2F4A877D2137}">
      <dgm:prSet/>
      <dgm:spPr/>
      <dgm:t>
        <a:bodyPr/>
        <a:lstStyle/>
        <a:p>
          <a:endParaRPr lang="es-MX"/>
        </a:p>
      </dgm:t>
    </dgm:pt>
    <dgm:pt modelId="{6C9AD9F0-6A83-4A4F-9499-DCAE58C33A1D}" type="sibTrans" cxnId="{5420CE55-E6BE-468C-B272-2F4A877D2137}">
      <dgm:prSet/>
      <dgm:spPr/>
      <dgm:t>
        <a:bodyPr/>
        <a:lstStyle/>
        <a:p>
          <a:endParaRPr lang="es-MX"/>
        </a:p>
      </dgm:t>
    </dgm:pt>
    <dgm:pt modelId="{1293D6BE-1865-46DC-A325-3B7D70EFDBD7}">
      <dgm:prSet phldrT="[Texto]" custT="1"/>
      <dgm:spPr/>
      <dgm:t>
        <a:bodyPr/>
        <a:lstStyle/>
        <a:p>
          <a:pPr algn="ctr"/>
          <a:r>
            <a:rPr lang="es-MX" sz="2800" dirty="0" smtClean="0">
              <a:latin typeface="Bookman Old Style" panose="02050604050505020204" pitchFamily="18" charset="0"/>
            </a:rPr>
            <a:t>La primera realidad es el pasado en su esencia. El hecho innegable de lo que no vuelve a ocurrir, independientemente de que esa información pase o no a la imagen registrada; la realidad interior.</a:t>
          </a:r>
          <a:endParaRPr lang="es-MX" sz="2800" dirty="0">
            <a:latin typeface="Bookman Old Style" panose="02050604050505020204" pitchFamily="18" charset="0"/>
          </a:endParaRPr>
        </a:p>
      </dgm:t>
    </dgm:pt>
    <dgm:pt modelId="{0F20AD1A-FBAC-4AA5-AF41-755B0EC4393B}" type="parTrans" cxnId="{4C2D9CB3-134F-4870-9766-C3B57200AC3F}">
      <dgm:prSet/>
      <dgm:spPr/>
      <dgm:t>
        <a:bodyPr/>
        <a:lstStyle/>
        <a:p>
          <a:endParaRPr lang="es-MX"/>
        </a:p>
      </dgm:t>
    </dgm:pt>
    <dgm:pt modelId="{9C46FC1D-199C-48E5-AE3D-5B83FE52F287}" type="sibTrans" cxnId="{4C2D9CB3-134F-4870-9766-C3B57200AC3F}">
      <dgm:prSet/>
      <dgm:spPr/>
      <dgm:t>
        <a:bodyPr/>
        <a:lstStyle/>
        <a:p>
          <a:endParaRPr lang="es-MX"/>
        </a:p>
      </dgm:t>
    </dgm:pt>
    <dgm:pt modelId="{0A1EEB6E-742A-46D2-A5CA-7E32A7BCD940}" type="pres">
      <dgm:prSet presAssocID="{B7E23412-84E1-48DA-8E12-43D9425A3D42}" presName="list" presStyleCnt="0">
        <dgm:presLayoutVars>
          <dgm:dir/>
          <dgm:animLvl val="lvl"/>
        </dgm:presLayoutVars>
      </dgm:prSet>
      <dgm:spPr/>
      <dgm:t>
        <a:bodyPr/>
        <a:lstStyle/>
        <a:p>
          <a:endParaRPr lang="es-MX"/>
        </a:p>
      </dgm:t>
    </dgm:pt>
    <dgm:pt modelId="{12A150FF-E74A-4371-A1C0-83415D5C1758}" type="pres">
      <dgm:prSet presAssocID="{EB750EBB-E75F-4434-A74A-D60DF38826DB}" presName="posSpace" presStyleCnt="0"/>
      <dgm:spPr/>
      <dgm:t>
        <a:bodyPr/>
        <a:lstStyle/>
        <a:p>
          <a:endParaRPr lang="es-ES"/>
        </a:p>
      </dgm:t>
    </dgm:pt>
    <dgm:pt modelId="{0A6CCB01-29B7-4C8F-87B1-72C6F5A4A13F}" type="pres">
      <dgm:prSet presAssocID="{EB750EBB-E75F-4434-A74A-D60DF38826DB}" presName="vertFlow" presStyleCnt="0"/>
      <dgm:spPr/>
      <dgm:t>
        <a:bodyPr/>
        <a:lstStyle/>
        <a:p>
          <a:endParaRPr lang="es-ES"/>
        </a:p>
      </dgm:t>
    </dgm:pt>
    <dgm:pt modelId="{9B450DBC-9408-43C5-AAD0-A3B677A65039}" type="pres">
      <dgm:prSet presAssocID="{EB750EBB-E75F-4434-A74A-D60DF38826DB}" presName="topSpace" presStyleCnt="0"/>
      <dgm:spPr/>
      <dgm:t>
        <a:bodyPr/>
        <a:lstStyle/>
        <a:p>
          <a:endParaRPr lang="es-ES"/>
        </a:p>
      </dgm:t>
    </dgm:pt>
    <dgm:pt modelId="{FEE0C56F-F96B-4BF9-9E0A-C04A719325F4}" type="pres">
      <dgm:prSet presAssocID="{EB750EBB-E75F-4434-A74A-D60DF38826DB}" presName="firstComp" presStyleCnt="0"/>
      <dgm:spPr/>
      <dgm:t>
        <a:bodyPr/>
        <a:lstStyle/>
        <a:p>
          <a:endParaRPr lang="es-ES"/>
        </a:p>
      </dgm:t>
    </dgm:pt>
    <dgm:pt modelId="{E5F32BA1-2AB6-4584-BA89-B9D3DDCCD50D}" type="pres">
      <dgm:prSet presAssocID="{EB750EBB-E75F-4434-A74A-D60DF38826DB}" presName="firstChild" presStyleLbl="bgAccFollowNode1" presStyleIdx="0" presStyleCnt="1" custScaleX="137900" custScaleY="137900" custLinFactNeighborX="-11533" custLinFactNeighborY="-3404"/>
      <dgm:spPr/>
      <dgm:t>
        <a:bodyPr/>
        <a:lstStyle/>
        <a:p>
          <a:endParaRPr lang="es-MX"/>
        </a:p>
      </dgm:t>
    </dgm:pt>
    <dgm:pt modelId="{A97B381B-D197-4D51-A33B-8DA255928A82}" type="pres">
      <dgm:prSet presAssocID="{EB750EBB-E75F-4434-A74A-D60DF38826DB}" presName="firstChildTx" presStyleLbl="bgAccFollowNode1" presStyleIdx="0" presStyleCnt="1">
        <dgm:presLayoutVars>
          <dgm:bulletEnabled val="1"/>
        </dgm:presLayoutVars>
      </dgm:prSet>
      <dgm:spPr/>
      <dgm:t>
        <a:bodyPr/>
        <a:lstStyle/>
        <a:p>
          <a:endParaRPr lang="es-MX"/>
        </a:p>
      </dgm:t>
    </dgm:pt>
    <dgm:pt modelId="{8F23CA7E-1141-4A81-9F30-326DBAD6F9E0}" type="pres">
      <dgm:prSet presAssocID="{EB750EBB-E75F-4434-A74A-D60DF38826DB}" presName="negSpace" presStyleCnt="0"/>
      <dgm:spPr/>
      <dgm:t>
        <a:bodyPr/>
        <a:lstStyle/>
        <a:p>
          <a:endParaRPr lang="es-ES"/>
        </a:p>
      </dgm:t>
    </dgm:pt>
    <dgm:pt modelId="{6B81080A-BC80-49B2-9762-0F1B68B9ECE4}" type="pres">
      <dgm:prSet presAssocID="{EB750EBB-E75F-4434-A74A-D60DF38826DB}" presName="circle" presStyleLbl="node1" presStyleIdx="0" presStyleCnt="1" custScaleX="82723" custScaleY="82723" custLinFactNeighborX="-49058" custLinFactNeighborY="-3067"/>
      <dgm:spPr/>
      <dgm:t>
        <a:bodyPr/>
        <a:lstStyle/>
        <a:p>
          <a:endParaRPr lang="es-MX"/>
        </a:p>
      </dgm:t>
    </dgm:pt>
  </dgm:ptLst>
  <dgm:cxnLst>
    <dgm:cxn modelId="{9F29E95E-F9C6-45C1-89E5-FA51B9041636}" type="presOf" srcId="{1293D6BE-1865-46DC-A325-3B7D70EFDBD7}" destId="{A97B381B-D197-4D51-A33B-8DA255928A82}" srcOrd="1" destOrd="0" presId="urn:microsoft.com/office/officeart/2005/8/layout/hList9"/>
    <dgm:cxn modelId="{38E92782-1DE4-4E17-8C53-5159BDE4DAAD}" type="presOf" srcId="{EB750EBB-E75F-4434-A74A-D60DF38826DB}" destId="{6B81080A-BC80-49B2-9762-0F1B68B9ECE4}" srcOrd="0" destOrd="0" presId="urn:microsoft.com/office/officeart/2005/8/layout/hList9"/>
    <dgm:cxn modelId="{467D6C74-E94D-4D8A-B268-ABDB04B4FC50}" type="presOf" srcId="{1293D6BE-1865-46DC-A325-3B7D70EFDBD7}" destId="{E5F32BA1-2AB6-4584-BA89-B9D3DDCCD50D}" srcOrd="0" destOrd="0" presId="urn:microsoft.com/office/officeart/2005/8/layout/hList9"/>
    <dgm:cxn modelId="{4C2D9CB3-134F-4870-9766-C3B57200AC3F}" srcId="{EB750EBB-E75F-4434-A74A-D60DF38826DB}" destId="{1293D6BE-1865-46DC-A325-3B7D70EFDBD7}" srcOrd="0" destOrd="0" parTransId="{0F20AD1A-FBAC-4AA5-AF41-755B0EC4393B}" sibTransId="{9C46FC1D-199C-48E5-AE3D-5B83FE52F287}"/>
    <dgm:cxn modelId="{C1340601-FBEA-416C-9FDA-2627F4A0B6C4}" type="presOf" srcId="{B7E23412-84E1-48DA-8E12-43D9425A3D42}" destId="{0A1EEB6E-742A-46D2-A5CA-7E32A7BCD940}" srcOrd="0" destOrd="0" presId="urn:microsoft.com/office/officeart/2005/8/layout/hList9"/>
    <dgm:cxn modelId="{5420CE55-E6BE-468C-B272-2F4A877D2137}" srcId="{B7E23412-84E1-48DA-8E12-43D9425A3D42}" destId="{EB750EBB-E75F-4434-A74A-D60DF38826DB}" srcOrd="0" destOrd="0" parTransId="{A9092B97-6D51-44D4-BEDA-4E3E7BF7DD7D}" sibTransId="{6C9AD9F0-6A83-4A4F-9499-DCAE58C33A1D}"/>
    <dgm:cxn modelId="{BEAAD7C1-6F76-4D52-9AC0-BDC03E6D1367}" type="presParOf" srcId="{0A1EEB6E-742A-46D2-A5CA-7E32A7BCD940}" destId="{12A150FF-E74A-4371-A1C0-83415D5C1758}" srcOrd="0" destOrd="0" presId="urn:microsoft.com/office/officeart/2005/8/layout/hList9"/>
    <dgm:cxn modelId="{EED6A242-DCB9-4105-9DEB-2139869C7BD4}" type="presParOf" srcId="{0A1EEB6E-742A-46D2-A5CA-7E32A7BCD940}" destId="{0A6CCB01-29B7-4C8F-87B1-72C6F5A4A13F}" srcOrd="1" destOrd="0" presId="urn:microsoft.com/office/officeart/2005/8/layout/hList9"/>
    <dgm:cxn modelId="{579AB38C-041C-4CEA-8285-0900F6C252D6}" type="presParOf" srcId="{0A6CCB01-29B7-4C8F-87B1-72C6F5A4A13F}" destId="{9B450DBC-9408-43C5-AAD0-A3B677A65039}" srcOrd="0" destOrd="0" presId="urn:microsoft.com/office/officeart/2005/8/layout/hList9"/>
    <dgm:cxn modelId="{48642AF8-D635-4263-A1B7-E77879CE3AD7}" type="presParOf" srcId="{0A6CCB01-29B7-4C8F-87B1-72C6F5A4A13F}" destId="{FEE0C56F-F96B-4BF9-9E0A-C04A719325F4}" srcOrd="1" destOrd="0" presId="urn:microsoft.com/office/officeart/2005/8/layout/hList9"/>
    <dgm:cxn modelId="{67CD8892-1D40-47ED-8B4D-30CECFA8D33B}" type="presParOf" srcId="{FEE0C56F-F96B-4BF9-9E0A-C04A719325F4}" destId="{E5F32BA1-2AB6-4584-BA89-B9D3DDCCD50D}" srcOrd="0" destOrd="0" presId="urn:microsoft.com/office/officeart/2005/8/layout/hList9"/>
    <dgm:cxn modelId="{C8CC4A6B-BB9C-477E-972A-00353291C4B1}" type="presParOf" srcId="{FEE0C56F-F96B-4BF9-9E0A-C04A719325F4}" destId="{A97B381B-D197-4D51-A33B-8DA255928A82}" srcOrd="1" destOrd="0" presId="urn:microsoft.com/office/officeart/2005/8/layout/hList9"/>
    <dgm:cxn modelId="{7CA1C69F-4216-42E5-8BD4-D12BC4426E3F}" type="presParOf" srcId="{0A1EEB6E-742A-46D2-A5CA-7E32A7BCD940}" destId="{8F23CA7E-1141-4A81-9F30-326DBAD6F9E0}" srcOrd="2" destOrd="0" presId="urn:microsoft.com/office/officeart/2005/8/layout/hList9"/>
    <dgm:cxn modelId="{0DC6AFFF-5107-49EF-B4A4-BAFCBE02A23E}" type="presParOf" srcId="{0A1EEB6E-742A-46D2-A5CA-7E32A7BCD940}" destId="{6B81080A-BC80-49B2-9762-0F1B68B9ECE4}"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E23412-84E1-48DA-8E12-43D9425A3D42}" type="doc">
      <dgm:prSet loTypeId="urn:microsoft.com/office/officeart/2005/8/layout/hList9" loCatId="list" qsTypeId="urn:microsoft.com/office/officeart/2005/8/quickstyle/simple2" qsCatId="simple" csTypeId="urn:microsoft.com/office/officeart/2005/8/colors/colorful1" csCatId="colorful" phldr="1"/>
      <dgm:spPr/>
      <dgm:t>
        <a:bodyPr/>
        <a:lstStyle/>
        <a:p>
          <a:endParaRPr lang="es-MX"/>
        </a:p>
      </dgm:t>
    </dgm:pt>
    <dgm:pt modelId="{EB750EBB-E75F-4434-A74A-D60DF38826DB}">
      <dgm:prSet phldrT="[Texto]">
        <dgm:style>
          <a:lnRef idx="1">
            <a:schemeClr val="accent2"/>
          </a:lnRef>
          <a:fillRef idx="3">
            <a:schemeClr val="accent2"/>
          </a:fillRef>
          <a:effectRef idx="2">
            <a:schemeClr val="accent2"/>
          </a:effectRef>
          <a:fontRef idx="minor">
            <a:schemeClr val="lt1"/>
          </a:fontRef>
        </dgm:style>
      </dgm:prSet>
      <dgm:spPr/>
      <dgm:t>
        <a:bodyPr/>
        <a:lstStyle/>
        <a:p>
          <a:r>
            <a:rPr lang="es-MX" b="1" dirty="0" smtClean="0">
              <a:latin typeface="Bookman Old Style" panose="02050604050505020204" pitchFamily="18" charset="0"/>
            </a:rPr>
            <a:t>Boris </a:t>
          </a:r>
          <a:r>
            <a:rPr lang="es-MX" b="1" dirty="0" err="1" smtClean="0">
              <a:latin typeface="Bookman Old Style" panose="02050604050505020204" pitchFamily="18" charset="0"/>
            </a:rPr>
            <a:t>Kossoy</a:t>
          </a:r>
          <a:r>
            <a:rPr lang="es-MX" b="1" dirty="0" smtClean="0">
              <a:latin typeface="Bookman Old Style" panose="02050604050505020204" pitchFamily="18" charset="0"/>
            </a:rPr>
            <a:t> </a:t>
          </a:r>
          <a:endParaRPr lang="es-MX" b="1" dirty="0">
            <a:latin typeface="Bookman Old Style" panose="02050604050505020204" pitchFamily="18" charset="0"/>
          </a:endParaRPr>
        </a:p>
      </dgm:t>
    </dgm:pt>
    <dgm:pt modelId="{A9092B97-6D51-44D4-BEDA-4E3E7BF7DD7D}" type="parTrans" cxnId="{5420CE55-E6BE-468C-B272-2F4A877D2137}">
      <dgm:prSet/>
      <dgm:spPr/>
      <dgm:t>
        <a:bodyPr/>
        <a:lstStyle/>
        <a:p>
          <a:endParaRPr lang="es-MX"/>
        </a:p>
      </dgm:t>
    </dgm:pt>
    <dgm:pt modelId="{6C9AD9F0-6A83-4A4F-9499-DCAE58C33A1D}" type="sibTrans" cxnId="{5420CE55-E6BE-468C-B272-2F4A877D2137}">
      <dgm:prSet/>
      <dgm:spPr/>
      <dgm:t>
        <a:bodyPr/>
        <a:lstStyle/>
        <a:p>
          <a:endParaRPr lang="es-MX"/>
        </a:p>
      </dgm:t>
    </dgm:pt>
    <dgm:pt modelId="{1293D6BE-1865-46DC-A325-3B7D70EFDBD7}">
      <dgm:prSet phldrT="[Texto]" custT="1"/>
      <dgm:spPr/>
      <dgm:t>
        <a:bodyPr/>
        <a:lstStyle/>
        <a:p>
          <a:pPr algn="ctr"/>
          <a:r>
            <a:rPr lang="es-MX" sz="2800" dirty="0" smtClean="0">
              <a:latin typeface="Bookman Old Style" panose="02050604050505020204" pitchFamily="18" charset="0"/>
            </a:rPr>
            <a:t>La segunda realidad es la del asunto representado, independientemente del soporte escogido para el efecto (papel, caja de luz, soporte digital, etc.) Se trata del asunto captado dentro de una primera realidad y que puede no corresponder a la verdad. La realidad exterior.</a:t>
          </a:r>
          <a:endParaRPr lang="es-MX" sz="2800" dirty="0">
            <a:latin typeface="Bookman Old Style" panose="02050604050505020204" pitchFamily="18" charset="0"/>
          </a:endParaRPr>
        </a:p>
      </dgm:t>
    </dgm:pt>
    <dgm:pt modelId="{0F20AD1A-FBAC-4AA5-AF41-755B0EC4393B}" type="parTrans" cxnId="{4C2D9CB3-134F-4870-9766-C3B57200AC3F}">
      <dgm:prSet/>
      <dgm:spPr/>
      <dgm:t>
        <a:bodyPr/>
        <a:lstStyle/>
        <a:p>
          <a:endParaRPr lang="es-MX"/>
        </a:p>
      </dgm:t>
    </dgm:pt>
    <dgm:pt modelId="{9C46FC1D-199C-48E5-AE3D-5B83FE52F287}" type="sibTrans" cxnId="{4C2D9CB3-134F-4870-9766-C3B57200AC3F}">
      <dgm:prSet/>
      <dgm:spPr/>
      <dgm:t>
        <a:bodyPr/>
        <a:lstStyle/>
        <a:p>
          <a:endParaRPr lang="es-MX"/>
        </a:p>
      </dgm:t>
    </dgm:pt>
    <dgm:pt modelId="{0A1EEB6E-742A-46D2-A5CA-7E32A7BCD940}" type="pres">
      <dgm:prSet presAssocID="{B7E23412-84E1-48DA-8E12-43D9425A3D42}" presName="list" presStyleCnt="0">
        <dgm:presLayoutVars>
          <dgm:dir/>
          <dgm:animLvl val="lvl"/>
        </dgm:presLayoutVars>
      </dgm:prSet>
      <dgm:spPr/>
      <dgm:t>
        <a:bodyPr/>
        <a:lstStyle/>
        <a:p>
          <a:endParaRPr lang="es-MX"/>
        </a:p>
      </dgm:t>
    </dgm:pt>
    <dgm:pt modelId="{12A150FF-E74A-4371-A1C0-83415D5C1758}" type="pres">
      <dgm:prSet presAssocID="{EB750EBB-E75F-4434-A74A-D60DF38826DB}" presName="posSpace" presStyleCnt="0"/>
      <dgm:spPr/>
      <dgm:t>
        <a:bodyPr/>
        <a:lstStyle/>
        <a:p>
          <a:endParaRPr lang="es-ES"/>
        </a:p>
      </dgm:t>
    </dgm:pt>
    <dgm:pt modelId="{0A6CCB01-29B7-4C8F-87B1-72C6F5A4A13F}" type="pres">
      <dgm:prSet presAssocID="{EB750EBB-E75F-4434-A74A-D60DF38826DB}" presName="vertFlow" presStyleCnt="0"/>
      <dgm:spPr/>
      <dgm:t>
        <a:bodyPr/>
        <a:lstStyle/>
        <a:p>
          <a:endParaRPr lang="es-ES"/>
        </a:p>
      </dgm:t>
    </dgm:pt>
    <dgm:pt modelId="{9B450DBC-9408-43C5-AAD0-A3B677A65039}" type="pres">
      <dgm:prSet presAssocID="{EB750EBB-E75F-4434-A74A-D60DF38826DB}" presName="topSpace" presStyleCnt="0"/>
      <dgm:spPr/>
      <dgm:t>
        <a:bodyPr/>
        <a:lstStyle/>
        <a:p>
          <a:endParaRPr lang="es-ES"/>
        </a:p>
      </dgm:t>
    </dgm:pt>
    <dgm:pt modelId="{FEE0C56F-F96B-4BF9-9E0A-C04A719325F4}" type="pres">
      <dgm:prSet presAssocID="{EB750EBB-E75F-4434-A74A-D60DF38826DB}" presName="firstComp" presStyleCnt="0"/>
      <dgm:spPr/>
      <dgm:t>
        <a:bodyPr/>
        <a:lstStyle/>
        <a:p>
          <a:endParaRPr lang="es-ES"/>
        </a:p>
      </dgm:t>
    </dgm:pt>
    <dgm:pt modelId="{E5F32BA1-2AB6-4584-BA89-B9D3DDCCD50D}" type="pres">
      <dgm:prSet presAssocID="{EB750EBB-E75F-4434-A74A-D60DF38826DB}" presName="firstChild" presStyleLbl="bgAccFollowNode1" presStyleIdx="0" presStyleCnt="1" custScaleX="137900" custScaleY="137900" custLinFactNeighborX="-11533" custLinFactNeighborY="-3404"/>
      <dgm:spPr/>
      <dgm:t>
        <a:bodyPr/>
        <a:lstStyle/>
        <a:p>
          <a:endParaRPr lang="es-MX"/>
        </a:p>
      </dgm:t>
    </dgm:pt>
    <dgm:pt modelId="{A97B381B-D197-4D51-A33B-8DA255928A82}" type="pres">
      <dgm:prSet presAssocID="{EB750EBB-E75F-4434-A74A-D60DF38826DB}" presName="firstChildTx" presStyleLbl="bgAccFollowNode1" presStyleIdx="0" presStyleCnt="1">
        <dgm:presLayoutVars>
          <dgm:bulletEnabled val="1"/>
        </dgm:presLayoutVars>
      </dgm:prSet>
      <dgm:spPr/>
      <dgm:t>
        <a:bodyPr/>
        <a:lstStyle/>
        <a:p>
          <a:endParaRPr lang="es-MX"/>
        </a:p>
      </dgm:t>
    </dgm:pt>
    <dgm:pt modelId="{8F23CA7E-1141-4A81-9F30-326DBAD6F9E0}" type="pres">
      <dgm:prSet presAssocID="{EB750EBB-E75F-4434-A74A-D60DF38826DB}" presName="negSpace" presStyleCnt="0"/>
      <dgm:spPr/>
      <dgm:t>
        <a:bodyPr/>
        <a:lstStyle/>
        <a:p>
          <a:endParaRPr lang="es-ES"/>
        </a:p>
      </dgm:t>
    </dgm:pt>
    <dgm:pt modelId="{6B81080A-BC80-49B2-9762-0F1B68B9ECE4}" type="pres">
      <dgm:prSet presAssocID="{EB750EBB-E75F-4434-A74A-D60DF38826DB}" presName="circle" presStyleLbl="node1" presStyleIdx="0" presStyleCnt="1" custScaleX="82723" custScaleY="82723" custLinFactNeighborX="-51218" custLinFactNeighborY="-101"/>
      <dgm:spPr/>
      <dgm:t>
        <a:bodyPr/>
        <a:lstStyle/>
        <a:p>
          <a:endParaRPr lang="es-MX"/>
        </a:p>
      </dgm:t>
    </dgm:pt>
  </dgm:ptLst>
  <dgm:cxnLst>
    <dgm:cxn modelId="{9F29E95E-F9C6-45C1-89E5-FA51B9041636}" type="presOf" srcId="{1293D6BE-1865-46DC-A325-3B7D70EFDBD7}" destId="{A97B381B-D197-4D51-A33B-8DA255928A82}" srcOrd="1" destOrd="0" presId="urn:microsoft.com/office/officeart/2005/8/layout/hList9"/>
    <dgm:cxn modelId="{38E92782-1DE4-4E17-8C53-5159BDE4DAAD}" type="presOf" srcId="{EB750EBB-E75F-4434-A74A-D60DF38826DB}" destId="{6B81080A-BC80-49B2-9762-0F1B68B9ECE4}" srcOrd="0" destOrd="0" presId="urn:microsoft.com/office/officeart/2005/8/layout/hList9"/>
    <dgm:cxn modelId="{467D6C74-E94D-4D8A-B268-ABDB04B4FC50}" type="presOf" srcId="{1293D6BE-1865-46DC-A325-3B7D70EFDBD7}" destId="{E5F32BA1-2AB6-4584-BA89-B9D3DDCCD50D}" srcOrd="0" destOrd="0" presId="urn:microsoft.com/office/officeart/2005/8/layout/hList9"/>
    <dgm:cxn modelId="{4C2D9CB3-134F-4870-9766-C3B57200AC3F}" srcId="{EB750EBB-E75F-4434-A74A-D60DF38826DB}" destId="{1293D6BE-1865-46DC-A325-3B7D70EFDBD7}" srcOrd="0" destOrd="0" parTransId="{0F20AD1A-FBAC-4AA5-AF41-755B0EC4393B}" sibTransId="{9C46FC1D-199C-48E5-AE3D-5B83FE52F287}"/>
    <dgm:cxn modelId="{C1340601-FBEA-416C-9FDA-2627F4A0B6C4}" type="presOf" srcId="{B7E23412-84E1-48DA-8E12-43D9425A3D42}" destId="{0A1EEB6E-742A-46D2-A5CA-7E32A7BCD940}" srcOrd="0" destOrd="0" presId="urn:microsoft.com/office/officeart/2005/8/layout/hList9"/>
    <dgm:cxn modelId="{5420CE55-E6BE-468C-B272-2F4A877D2137}" srcId="{B7E23412-84E1-48DA-8E12-43D9425A3D42}" destId="{EB750EBB-E75F-4434-A74A-D60DF38826DB}" srcOrd="0" destOrd="0" parTransId="{A9092B97-6D51-44D4-BEDA-4E3E7BF7DD7D}" sibTransId="{6C9AD9F0-6A83-4A4F-9499-DCAE58C33A1D}"/>
    <dgm:cxn modelId="{BEAAD7C1-6F76-4D52-9AC0-BDC03E6D1367}" type="presParOf" srcId="{0A1EEB6E-742A-46D2-A5CA-7E32A7BCD940}" destId="{12A150FF-E74A-4371-A1C0-83415D5C1758}" srcOrd="0" destOrd="0" presId="urn:microsoft.com/office/officeart/2005/8/layout/hList9"/>
    <dgm:cxn modelId="{EED6A242-DCB9-4105-9DEB-2139869C7BD4}" type="presParOf" srcId="{0A1EEB6E-742A-46D2-A5CA-7E32A7BCD940}" destId="{0A6CCB01-29B7-4C8F-87B1-72C6F5A4A13F}" srcOrd="1" destOrd="0" presId="urn:microsoft.com/office/officeart/2005/8/layout/hList9"/>
    <dgm:cxn modelId="{579AB38C-041C-4CEA-8285-0900F6C252D6}" type="presParOf" srcId="{0A6CCB01-29B7-4C8F-87B1-72C6F5A4A13F}" destId="{9B450DBC-9408-43C5-AAD0-A3B677A65039}" srcOrd="0" destOrd="0" presId="urn:microsoft.com/office/officeart/2005/8/layout/hList9"/>
    <dgm:cxn modelId="{48642AF8-D635-4263-A1B7-E77879CE3AD7}" type="presParOf" srcId="{0A6CCB01-29B7-4C8F-87B1-72C6F5A4A13F}" destId="{FEE0C56F-F96B-4BF9-9E0A-C04A719325F4}" srcOrd="1" destOrd="0" presId="urn:microsoft.com/office/officeart/2005/8/layout/hList9"/>
    <dgm:cxn modelId="{67CD8892-1D40-47ED-8B4D-30CECFA8D33B}" type="presParOf" srcId="{FEE0C56F-F96B-4BF9-9E0A-C04A719325F4}" destId="{E5F32BA1-2AB6-4584-BA89-B9D3DDCCD50D}" srcOrd="0" destOrd="0" presId="urn:microsoft.com/office/officeart/2005/8/layout/hList9"/>
    <dgm:cxn modelId="{C8CC4A6B-BB9C-477E-972A-00353291C4B1}" type="presParOf" srcId="{FEE0C56F-F96B-4BF9-9E0A-C04A719325F4}" destId="{A97B381B-D197-4D51-A33B-8DA255928A82}" srcOrd="1" destOrd="0" presId="urn:microsoft.com/office/officeart/2005/8/layout/hList9"/>
    <dgm:cxn modelId="{7CA1C69F-4216-42E5-8BD4-D12BC4426E3F}" type="presParOf" srcId="{0A1EEB6E-742A-46D2-A5CA-7E32A7BCD940}" destId="{8F23CA7E-1141-4A81-9F30-326DBAD6F9E0}" srcOrd="2" destOrd="0" presId="urn:microsoft.com/office/officeart/2005/8/layout/hList9"/>
    <dgm:cxn modelId="{0DC6AFFF-5107-49EF-B4A4-BAFCBE02A23E}" type="presParOf" srcId="{0A1EEB6E-742A-46D2-A5CA-7E32A7BCD940}" destId="{6B81080A-BC80-49B2-9762-0F1B68B9ECE4}"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32BA1-2AB6-4584-BA89-B9D3DDCCD50D}">
      <dsp:nvSpPr>
        <dsp:cNvPr id="0" name=""/>
        <dsp:cNvSpPr/>
      </dsp:nvSpPr>
      <dsp:spPr>
        <a:xfrm>
          <a:off x="1318105" y="1149716"/>
          <a:ext cx="2471291" cy="1648351"/>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lvl="0" algn="ctr" defTabSz="1200150">
            <a:lnSpc>
              <a:spcPct val="90000"/>
            </a:lnSpc>
            <a:spcBef>
              <a:spcPct val="0"/>
            </a:spcBef>
            <a:spcAft>
              <a:spcPct val="35000"/>
            </a:spcAft>
          </a:pPr>
          <a:r>
            <a:rPr lang="es-MX" sz="2700" kern="1200" dirty="0" smtClean="0">
              <a:latin typeface="Bookman Old Style" panose="02050604050505020204" pitchFamily="18" charset="0"/>
            </a:rPr>
            <a:t>Proceso físico-químico</a:t>
          </a:r>
          <a:endParaRPr lang="es-MX" sz="2700" kern="1200" dirty="0">
            <a:latin typeface="Bookman Old Style" panose="02050604050505020204" pitchFamily="18" charset="0"/>
          </a:endParaRPr>
        </a:p>
      </dsp:txBody>
      <dsp:txXfrm>
        <a:off x="1713512" y="1149716"/>
        <a:ext cx="2075884" cy="1648351"/>
      </dsp:txXfrm>
    </dsp:sp>
    <dsp:sp modelId="{0DDECDA2-CB8B-4E57-923C-B266FDFF3645}">
      <dsp:nvSpPr>
        <dsp:cNvPr id="0" name=""/>
        <dsp:cNvSpPr/>
      </dsp:nvSpPr>
      <dsp:spPr>
        <a:xfrm>
          <a:off x="1318105" y="2798067"/>
          <a:ext cx="2471291" cy="1648351"/>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lvl="0" algn="ctr" defTabSz="1200150">
            <a:lnSpc>
              <a:spcPct val="90000"/>
            </a:lnSpc>
            <a:spcBef>
              <a:spcPct val="0"/>
            </a:spcBef>
            <a:spcAft>
              <a:spcPct val="35000"/>
            </a:spcAft>
          </a:pPr>
          <a:r>
            <a:rPr lang="es-MX" sz="2700" kern="1200" dirty="0" smtClean="0">
              <a:latin typeface="Bookman Old Style" panose="02050604050505020204" pitchFamily="18" charset="0"/>
            </a:rPr>
            <a:t>Factor “sorpresa”</a:t>
          </a:r>
          <a:endParaRPr lang="es-MX" sz="2700" kern="1200" dirty="0">
            <a:latin typeface="Bookman Old Style" panose="02050604050505020204" pitchFamily="18" charset="0"/>
          </a:endParaRPr>
        </a:p>
      </dsp:txBody>
      <dsp:txXfrm>
        <a:off x="1713512" y="2798067"/>
        <a:ext cx="2075884" cy="1648351"/>
      </dsp:txXfrm>
    </dsp:sp>
    <dsp:sp modelId="{6B81080A-BC80-49B2-9762-0F1B68B9ECE4}">
      <dsp:nvSpPr>
        <dsp:cNvPr id="0" name=""/>
        <dsp:cNvSpPr/>
      </dsp:nvSpPr>
      <dsp:spPr>
        <a:xfrm>
          <a:off x="83" y="490705"/>
          <a:ext cx="1968828" cy="1968828"/>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s-MX" sz="2200" kern="1200" dirty="0" smtClean="0">
              <a:latin typeface="Bookman Old Style" panose="02050604050505020204" pitchFamily="18" charset="0"/>
            </a:rPr>
            <a:t>Fotografía analógica</a:t>
          </a:r>
          <a:endParaRPr lang="es-MX" sz="2200" kern="1200" dirty="0">
            <a:latin typeface="Bookman Old Style" panose="02050604050505020204" pitchFamily="18" charset="0"/>
          </a:endParaRPr>
        </a:p>
      </dsp:txBody>
      <dsp:txXfrm>
        <a:off x="288411" y="779033"/>
        <a:ext cx="1392172" cy="1392172"/>
      </dsp:txXfrm>
    </dsp:sp>
    <dsp:sp modelId="{87371587-22E2-4D43-9EA6-4A087502E89C}">
      <dsp:nvSpPr>
        <dsp:cNvPr id="0" name=""/>
        <dsp:cNvSpPr/>
      </dsp:nvSpPr>
      <dsp:spPr>
        <a:xfrm>
          <a:off x="5758225" y="1149716"/>
          <a:ext cx="2471291" cy="1648351"/>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lvl="0" algn="ctr" defTabSz="1200150">
            <a:lnSpc>
              <a:spcPct val="90000"/>
            </a:lnSpc>
            <a:spcBef>
              <a:spcPct val="0"/>
            </a:spcBef>
            <a:spcAft>
              <a:spcPct val="35000"/>
            </a:spcAft>
          </a:pPr>
          <a:r>
            <a:rPr lang="es-MX" sz="2700" kern="1200" dirty="0" smtClean="0">
              <a:latin typeface="Bookman Old Style" panose="02050604050505020204" pitchFamily="18" charset="0"/>
            </a:rPr>
            <a:t>Sensor electrónico</a:t>
          </a:r>
          <a:endParaRPr lang="es-MX" sz="2700" kern="1200" dirty="0">
            <a:latin typeface="Bookman Old Style" panose="02050604050505020204" pitchFamily="18" charset="0"/>
          </a:endParaRPr>
        </a:p>
      </dsp:txBody>
      <dsp:txXfrm>
        <a:off x="6153631" y="1149716"/>
        <a:ext cx="2075884" cy="1648351"/>
      </dsp:txXfrm>
    </dsp:sp>
    <dsp:sp modelId="{5B559948-C8B0-44B0-906D-ACC1E4189E51}">
      <dsp:nvSpPr>
        <dsp:cNvPr id="0" name=""/>
        <dsp:cNvSpPr/>
      </dsp:nvSpPr>
      <dsp:spPr>
        <a:xfrm>
          <a:off x="5758225" y="2798067"/>
          <a:ext cx="2471291" cy="1648351"/>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lvl="0" algn="ctr" defTabSz="1200150">
            <a:lnSpc>
              <a:spcPct val="90000"/>
            </a:lnSpc>
            <a:spcBef>
              <a:spcPct val="0"/>
            </a:spcBef>
            <a:spcAft>
              <a:spcPct val="35000"/>
            </a:spcAft>
          </a:pPr>
          <a:r>
            <a:rPr lang="es-MX" sz="2700" kern="1200" dirty="0" smtClean="0">
              <a:latin typeface="Bookman Old Style" panose="02050604050505020204" pitchFamily="18" charset="0"/>
            </a:rPr>
            <a:t>Inmediatez</a:t>
          </a:r>
          <a:endParaRPr lang="es-MX" sz="2700" kern="1200" dirty="0">
            <a:latin typeface="Bookman Old Style" panose="02050604050505020204" pitchFamily="18" charset="0"/>
          </a:endParaRPr>
        </a:p>
      </dsp:txBody>
      <dsp:txXfrm>
        <a:off x="6153631" y="2798067"/>
        <a:ext cx="2075884" cy="1648351"/>
      </dsp:txXfrm>
    </dsp:sp>
    <dsp:sp modelId="{B19677EF-1159-4C96-B68C-D780801849C7}">
      <dsp:nvSpPr>
        <dsp:cNvPr id="0" name=""/>
        <dsp:cNvSpPr/>
      </dsp:nvSpPr>
      <dsp:spPr>
        <a:xfrm>
          <a:off x="4440203" y="490705"/>
          <a:ext cx="1968828" cy="1968828"/>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s-MX" sz="2200" kern="1200" dirty="0" smtClean="0">
              <a:latin typeface="Bookman Old Style" panose="02050604050505020204" pitchFamily="18" charset="0"/>
            </a:rPr>
            <a:t>Fotografía digital</a:t>
          </a:r>
          <a:endParaRPr lang="es-MX" sz="2200" kern="1200" dirty="0">
            <a:latin typeface="Bookman Old Style" panose="02050604050505020204" pitchFamily="18" charset="0"/>
          </a:endParaRPr>
        </a:p>
      </dsp:txBody>
      <dsp:txXfrm>
        <a:off x="4728531" y="779033"/>
        <a:ext cx="1392172" cy="13921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3CD9D-217B-4471-9468-CE245DE9DB91}">
      <dsp:nvSpPr>
        <dsp:cNvPr id="0" name=""/>
        <dsp:cNvSpPr/>
      </dsp:nvSpPr>
      <dsp:spPr>
        <a:xfrm>
          <a:off x="2551141" y="1219939"/>
          <a:ext cx="7304539" cy="3984146"/>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63144" rIns="263144" bIns="263144" numCol="1" spcCol="1270" anchor="ctr" anchorCtr="0">
          <a:noAutofit/>
        </a:bodyPr>
        <a:lstStyle/>
        <a:p>
          <a:pPr lvl="0" algn="ctr" defTabSz="1644650">
            <a:lnSpc>
              <a:spcPct val="90000"/>
            </a:lnSpc>
            <a:spcBef>
              <a:spcPct val="0"/>
            </a:spcBef>
            <a:spcAft>
              <a:spcPct val="35000"/>
            </a:spcAft>
          </a:pPr>
          <a:r>
            <a:rPr lang="es-ES_tradnl" sz="3700" i="0" kern="1200" dirty="0" smtClean="0">
              <a:latin typeface="Bookman Old Style" panose="02050604050505020204" pitchFamily="18" charset="0"/>
            </a:rPr>
            <a:t>“La fotografía, como sabemos, no es algo verdadero. Es una ilusión de la realidad con la cual creamos nuestro propio mundo privado.”</a:t>
          </a:r>
          <a:endParaRPr lang="es-ES" sz="3700" kern="1200" dirty="0">
            <a:latin typeface="Bookman Old Style" panose="02050604050505020204" pitchFamily="18" charset="0"/>
          </a:endParaRPr>
        </a:p>
      </dsp:txBody>
      <dsp:txXfrm>
        <a:off x="3719867" y="1219939"/>
        <a:ext cx="6135813" cy="3984146"/>
      </dsp:txXfrm>
    </dsp:sp>
    <dsp:sp modelId="{468E0630-0E6C-48E2-BBAE-45C483342B1E}">
      <dsp:nvSpPr>
        <dsp:cNvPr id="0" name=""/>
        <dsp:cNvSpPr/>
      </dsp:nvSpPr>
      <dsp:spPr>
        <a:xfrm>
          <a:off x="1306102" y="2629"/>
          <a:ext cx="2349499" cy="2349499"/>
        </a:xfrm>
        <a:prstGeom prst="ellipse">
          <a:avLst/>
        </a:prstGeom>
        <a:gradFill rotWithShape="1">
          <a:gsLst>
            <a:gs pos="0">
              <a:schemeClr val="accent1">
                <a:tint val="96000"/>
                <a:lumMod val="104000"/>
              </a:schemeClr>
            </a:gs>
            <a:gs pos="100000">
              <a:schemeClr val="accent1">
                <a:shade val="98000"/>
                <a:lumMod val="94000"/>
              </a:schemeClr>
            </a:gs>
          </a:gsLst>
          <a:lin ang="5400000" scaled="0"/>
        </a:gradFill>
        <a:ln w="9525" cap="rnd" cmpd="sng" algn="ctr">
          <a:solidFill>
            <a:schemeClr val="accent1">
              <a:shade val="90000"/>
            </a:schemeClr>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ES" sz="2900" b="1" kern="1200" dirty="0" err="1" smtClean="0">
              <a:latin typeface="Bookman Old Style" panose="02050604050505020204" pitchFamily="18" charset="0"/>
            </a:rPr>
            <a:t>Arnold</a:t>
          </a:r>
          <a:r>
            <a:rPr lang="es-ES" sz="2900" b="1" kern="1200" dirty="0" smtClean="0">
              <a:latin typeface="Bookman Old Style" panose="02050604050505020204" pitchFamily="18" charset="0"/>
            </a:rPr>
            <a:t> Newman</a:t>
          </a:r>
          <a:endParaRPr lang="es-ES" sz="2900" b="1" kern="1200" dirty="0">
            <a:latin typeface="Bookman Old Style" panose="02050604050505020204" pitchFamily="18" charset="0"/>
          </a:endParaRPr>
        </a:p>
      </dsp:txBody>
      <dsp:txXfrm>
        <a:off x="1650178" y="346705"/>
        <a:ext cx="1661347" cy="16613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799BC-33B1-4339-9979-AE246810F087}">
      <dsp:nvSpPr>
        <dsp:cNvPr id="0" name=""/>
        <dsp:cNvSpPr/>
      </dsp:nvSpPr>
      <dsp:spPr>
        <a:xfrm>
          <a:off x="0" y="155486"/>
          <a:ext cx="9808428" cy="921600"/>
        </a:xfrm>
        <a:prstGeom prst="rect">
          <a:avLst/>
        </a:prstGeom>
        <a:gradFill rotWithShape="1">
          <a:gsLst>
            <a:gs pos="0">
              <a:schemeClr val="accent1">
                <a:tint val="96000"/>
                <a:lumMod val="104000"/>
              </a:schemeClr>
            </a:gs>
            <a:gs pos="100000">
              <a:schemeClr val="accent1">
                <a:shade val="98000"/>
                <a:lumMod val="94000"/>
              </a:schemeClr>
            </a:gs>
          </a:gsLst>
          <a:lin ang="5400000" scaled="0"/>
        </a:gradFill>
        <a:ln w="9525" cap="rnd" cmpd="sng" algn="ctr">
          <a:solidFill>
            <a:schemeClr val="accent1">
              <a:shade val="90000"/>
            </a:schemeClr>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s-MX" sz="3200" b="1" kern="1200" dirty="0" smtClean="0">
              <a:latin typeface="Bookman Old Style" panose="02050604050505020204" pitchFamily="18" charset="0"/>
            </a:rPr>
            <a:t>Ambigüedad: verdad y ficción</a:t>
          </a:r>
          <a:endParaRPr lang="es-ES" sz="3200" kern="1200" dirty="0">
            <a:latin typeface="Bookman Old Style" panose="02050604050505020204" pitchFamily="18" charset="0"/>
          </a:endParaRPr>
        </a:p>
      </dsp:txBody>
      <dsp:txXfrm>
        <a:off x="0" y="155486"/>
        <a:ext cx="9808428" cy="921600"/>
      </dsp:txXfrm>
    </dsp:sp>
    <dsp:sp modelId="{869127BF-827A-44AE-9A5C-5F197AF4D35D}">
      <dsp:nvSpPr>
        <dsp:cNvPr id="0" name=""/>
        <dsp:cNvSpPr/>
      </dsp:nvSpPr>
      <dsp:spPr>
        <a:xfrm>
          <a:off x="0" y="1077086"/>
          <a:ext cx="9808428" cy="386496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ctr" anchorCtr="0">
          <a:noAutofit/>
        </a:bodyPr>
        <a:lstStyle/>
        <a:p>
          <a:pPr marL="285750" lvl="1" indent="-285750" algn="just" defTabSz="1422400">
            <a:lnSpc>
              <a:spcPct val="90000"/>
            </a:lnSpc>
            <a:spcBef>
              <a:spcPct val="0"/>
            </a:spcBef>
            <a:spcAft>
              <a:spcPct val="15000"/>
            </a:spcAft>
            <a:buChar char="••"/>
          </a:pPr>
          <a:r>
            <a:rPr lang="es-ES_tradnl" sz="3200" i="0" kern="1200" dirty="0" smtClean="0">
              <a:latin typeface="Bookman Old Style" panose="02050604050505020204" pitchFamily="18" charset="0"/>
            </a:rPr>
            <a:t>“</a:t>
          </a:r>
          <a:r>
            <a:rPr lang="es-MX" sz="3200" kern="1200" dirty="0" smtClean="0">
              <a:latin typeface="Bookman Old Style" panose="02050604050505020204" pitchFamily="18" charset="0"/>
            </a:rPr>
            <a:t>Hoy tomar una fotografía ya no implica tanto un registro de un acontecimiento como una parte sustancial del mismo acontecimiento. Acontecimiento y registro fotográfico se funden. Antes se creía, que algo del referente se incrustaba en la imagen; por el contrario, ahora, algo de la fotografía es lo que se incrusta en el referente.”</a:t>
          </a:r>
          <a:endParaRPr lang="es-ES" sz="3200" kern="1200" dirty="0">
            <a:latin typeface="Bookman Old Style" panose="02050604050505020204" pitchFamily="18" charset="0"/>
          </a:endParaRPr>
        </a:p>
      </dsp:txBody>
      <dsp:txXfrm>
        <a:off x="0" y="1077086"/>
        <a:ext cx="9808428" cy="38649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22337-3B9E-4FBF-A715-4833AC027BFA}">
      <dsp:nvSpPr>
        <dsp:cNvPr id="0" name=""/>
        <dsp:cNvSpPr/>
      </dsp:nvSpPr>
      <dsp:spPr>
        <a:xfrm>
          <a:off x="0" y="4323430"/>
          <a:ext cx="8229600" cy="0"/>
        </a:xfrm>
        <a:prstGeom prst="line">
          <a:avLst/>
        </a:pr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5F1D1B-5C56-4D37-A03C-D7E2DFA6A761}">
      <dsp:nvSpPr>
        <dsp:cNvPr id="0" name=""/>
        <dsp:cNvSpPr/>
      </dsp:nvSpPr>
      <dsp:spPr>
        <a:xfrm>
          <a:off x="0" y="3229782"/>
          <a:ext cx="8229600" cy="0"/>
        </a:xfrm>
        <a:prstGeom prst="line">
          <a:avLst/>
        </a:pr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B32CE6-0ED1-4BC5-8953-FCDF3ACDE9EA}">
      <dsp:nvSpPr>
        <dsp:cNvPr id="0" name=""/>
        <dsp:cNvSpPr/>
      </dsp:nvSpPr>
      <dsp:spPr>
        <a:xfrm>
          <a:off x="0" y="2136135"/>
          <a:ext cx="8229600" cy="0"/>
        </a:xfrm>
        <a:prstGeom prst="line">
          <a:avLst/>
        </a:pr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05E381-462F-4D12-BBD1-BE9AAEAA79A5}">
      <dsp:nvSpPr>
        <dsp:cNvPr id="0" name=""/>
        <dsp:cNvSpPr/>
      </dsp:nvSpPr>
      <dsp:spPr>
        <a:xfrm>
          <a:off x="0" y="1042488"/>
          <a:ext cx="8229600" cy="0"/>
        </a:xfrm>
        <a:prstGeom prst="line">
          <a:avLst/>
        </a:pr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A07B06-795F-440F-93AC-CF2C2048AFDD}">
      <dsp:nvSpPr>
        <dsp:cNvPr id="0" name=""/>
        <dsp:cNvSpPr/>
      </dsp:nvSpPr>
      <dsp:spPr>
        <a:xfrm>
          <a:off x="2139695" y="919"/>
          <a:ext cx="6089904" cy="104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1066800">
            <a:lnSpc>
              <a:spcPct val="90000"/>
            </a:lnSpc>
            <a:spcBef>
              <a:spcPct val="0"/>
            </a:spcBef>
            <a:spcAft>
              <a:spcPct val="35000"/>
            </a:spcAft>
          </a:pPr>
          <a:r>
            <a:rPr lang="es-ES_tradnl" sz="2400" kern="1200" dirty="0" smtClean="0">
              <a:latin typeface="Bookman Old Style" panose="02050604050505020204" pitchFamily="18" charset="0"/>
            </a:rPr>
            <a:t>Sobre el papel del artista: ya no se trata de producir obras sino de prescribir sentidos.</a:t>
          </a:r>
          <a:endParaRPr lang="es-MX" sz="2400" kern="1200" dirty="0">
            <a:latin typeface="Bookman Old Style" panose="02050604050505020204" pitchFamily="18" charset="0"/>
          </a:endParaRPr>
        </a:p>
      </dsp:txBody>
      <dsp:txXfrm>
        <a:off x="2139695" y="919"/>
        <a:ext cx="6089904" cy="1041568"/>
      </dsp:txXfrm>
    </dsp:sp>
    <dsp:sp modelId="{B40FD99C-A356-40BA-8798-F0C24C7A542F}">
      <dsp:nvSpPr>
        <dsp:cNvPr id="0" name=""/>
        <dsp:cNvSpPr/>
      </dsp:nvSpPr>
      <dsp:spPr>
        <a:xfrm>
          <a:off x="51577" y="58810"/>
          <a:ext cx="1254910" cy="925787"/>
        </a:xfrm>
        <a:prstGeom prst="round2SameRect">
          <a:avLst>
            <a:gd name="adj1" fmla="val 16670"/>
            <a:gd name="adj2" fmla="val 0"/>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s-MX" sz="3600" kern="1200" dirty="0" smtClean="0">
              <a:latin typeface="Bookman Old Style" panose="02050604050505020204" pitchFamily="18" charset="0"/>
            </a:rPr>
            <a:t>1</a:t>
          </a:r>
          <a:endParaRPr lang="es-MX" sz="3600" kern="1200" dirty="0">
            <a:latin typeface="Bookman Old Style" panose="02050604050505020204" pitchFamily="18" charset="0"/>
          </a:endParaRPr>
        </a:p>
      </dsp:txBody>
      <dsp:txXfrm>
        <a:off x="96778" y="104011"/>
        <a:ext cx="1164508" cy="880586"/>
      </dsp:txXfrm>
    </dsp:sp>
    <dsp:sp modelId="{D1A7F8AF-C789-48B6-8B16-A51B3B39FAED}">
      <dsp:nvSpPr>
        <dsp:cNvPr id="0" name=""/>
        <dsp:cNvSpPr/>
      </dsp:nvSpPr>
      <dsp:spPr>
        <a:xfrm>
          <a:off x="2139695" y="1094567"/>
          <a:ext cx="6089904" cy="104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ctr" anchorCtr="0">
          <a:noAutofit/>
        </a:bodyPr>
        <a:lstStyle/>
        <a:p>
          <a:pPr lvl="0" algn="just" defTabSz="933450">
            <a:lnSpc>
              <a:spcPct val="90000"/>
            </a:lnSpc>
            <a:spcBef>
              <a:spcPct val="0"/>
            </a:spcBef>
            <a:spcAft>
              <a:spcPct val="35000"/>
            </a:spcAft>
          </a:pPr>
          <a:r>
            <a:rPr lang="es-ES_tradnl" sz="2100" kern="1200" dirty="0" smtClean="0">
              <a:latin typeface="Bookman Old Style" panose="02050604050505020204" pitchFamily="18" charset="0"/>
            </a:rPr>
            <a:t>En la responsabilidad del artista: se impone una ecología de lo visual que penalizará la saturación y alentará el reciclaje.</a:t>
          </a:r>
          <a:endParaRPr lang="es-MX" sz="2100" kern="1200" dirty="0">
            <a:latin typeface="Bookman Old Style" panose="02050604050505020204" pitchFamily="18" charset="0"/>
          </a:endParaRPr>
        </a:p>
      </dsp:txBody>
      <dsp:txXfrm>
        <a:off x="2139695" y="1094567"/>
        <a:ext cx="6089904" cy="1041568"/>
      </dsp:txXfrm>
    </dsp:sp>
    <dsp:sp modelId="{10F62A0D-4981-4CD3-B351-25652A814C94}">
      <dsp:nvSpPr>
        <dsp:cNvPr id="0" name=""/>
        <dsp:cNvSpPr/>
      </dsp:nvSpPr>
      <dsp:spPr>
        <a:xfrm>
          <a:off x="51577" y="1152457"/>
          <a:ext cx="1254910" cy="925787"/>
        </a:xfrm>
        <a:prstGeom prst="round2SameRect">
          <a:avLst>
            <a:gd name="adj1" fmla="val 16670"/>
            <a:gd name="adj2" fmla="val 0"/>
          </a:avLst>
        </a:prstGeom>
        <a:gradFill rotWithShape="1">
          <a:gsLst>
            <a:gs pos="0">
              <a:schemeClr val="accent3">
                <a:tint val="96000"/>
                <a:lumMod val="104000"/>
              </a:schemeClr>
            </a:gs>
            <a:gs pos="100000">
              <a:schemeClr val="accent3">
                <a:shade val="98000"/>
                <a:lumMod val="94000"/>
              </a:schemeClr>
            </a:gs>
          </a:gsLst>
          <a:lin ang="5400000" scaled="0"/>
        </a:gradFill>
        <a:ln w="9525" cap="rnd" cmpd="sng" algn="ctr">
          <a:solidFill>
            <a:schemeClr val="accent3">
              <a:shade val="90000"/>
            </a:schemeClr>
          </a:solidFill>
          <a:prstDash val="solid"/>
        </a:ln>
        <a:effectLst>
          <a:outerShdw blurRad="38100" dist="25400" dir="5400000" rotWithShape="0">
            <a:srgbClr val="000000">
              <a:alpha val="2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s-MX" sz="3600" kern="1200" dirty="0" smtClean="0">
              <a:latin typeface="Bookman Old Style" panose="02050604050505020204" pitchFamily="18" charset="0"/>
            </a:rPr>
            <a:t>2</a:t>
          </a:r>
          <a:endParaRPr lang="es-MX" sz="3600" kern="1200" dirty="0">
            <a:latin typeface="Bookman Old Style" panose="02050604050505020204" pitchFamily="18" charset="0"/>
          </a:endParaRPr>
        </a:p>
      </dsp:txBody>
      <dsp:txXfrm>
        <a:off x="96778" y="1197658"/>
        <a:ext cx="1164508" cy="880586"/>
      </dsp:txXfrm>
    </dsp:sp>
    <dsp:sp modelId="{1F121AB4-D84A-4DEE-9BB6-A4B2ADE2ABC0}">
      <dsp:nvSpPr>
        <dsp:cNvPr id="0" name=""/>
        <dsp:cNvSpPr/>
      </dsp:nvSpPr>
      <dsp:spPr>
        <a:xfrm>
          <a:off x="2139695" y="2188214"/>
          <a:ext cx="6089904" cy="1041568"/>
        </a:xfrm>
        <a:prstGeom prst="rect">
          <a:avLst/>
        </a:prstGeom>
        <a:noFill/>
        <a:ln>
          <a:noFill/>
        </a:ln>
        <a:effectLst/>
      </dsp:spPr>
      <dsp:style>
        <a:lnRef idx="0">
          <a:scrgbClr r="0" g="0" b="0"/>
        </a:lnRef>
        <a:fillRef idx="0">
          <a:scrgbClr r="0" g="0" b="0"/>
        </a:fillRef>
        <a:effectRef idx="0">
          <a:scrgbClr r="0" g="0" b="0"/>
        </a:effectRef>
        <a:fontRef idx="minor"/>
      </dsp:style>
    </dsp:sp>
    <dsp:sp modelId="{58A61FDC-0B0C-4D2B-BAF2-D195753EA4D8}">
      <dsp:nvSpPr>
        <dsp:cNvPr id="0" name=""/>
        <dsp:cNvSpPr/>
      </dsp:nvSpPr>
      <dsp:spPr>
        <a:xfrm>
          <a:off x="51577" y="2246104"/>
          <a:ext cx="1254910" cy="925787"/>
        </a:xfrm>
        <a:prstGeom prst="round2SameRect">
          <a:avLst>
            <a:gd name="adj1" fmla="val 16670"/>
            <a:gd name="adj2" fmla="val 0"/>
          </a:avLst>
        </a:prstGeom>
        <a:gradFill rotWithShape="1">
          <a:gsLst>
            <a:gs pos="0">
              <a:schemeClr val="accent4">
                <a:tint val="96000"/>
                <a:lumMod val="104000"/>
              </a:schemeClr>
            </a:gs>
            <a:gs pos="100000">
              <a:schemeClr val="accent4">
                <a:shade val="98000"/>
                <a:lumMod val="94000"/>
              </a:schemeClr>
            </a:gs>
          </a:gsLst>
          <a:lin ang="5400000" scaled="0"/>
        </a:gradFill>
        <a:ln w="9525" cap="rnd" cmpd="sng" algn="ctr">
          <a:solidFill>
            <a:schemeClr val="accent4">
              <a:shade val="90000"/>
            </a:schemeClr>
          </a:solidFill>
          <a:prstDash val="solid"/>
        </a:ln>
        <a:effectLst>
          <a:outerShdw blurRad="38100" dist="25400" dir="5400000" rotWithShape="0">
            <a:srgbClr val="000000">
              <a:alpha val="2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s-MX" sz="3600" kern="1200" dirty="0" smtClean="0">
              <a:latin typeface="Bookman Old Style" panose="02050604050505020204" pitchFamily="18" charset="0"/>
            </a:rPr>
            <a:t>3</a:t>
          </a:r>
          <a:r>
            <a:rPr lang="es-MX" sz="3600" kern="1200" dirty="0" smtClean="0"/>
            <a:t>  </a:t>
          </a:r>
          <a:endParaRPr lang="es-MX" sz="3600" kern="1200" dirty="0"/>
        </a:p>
      </dsp:txBody>
      <dsp:txXfrm>
        <a:off x="96778" y="2291305"/>
        <a:ext cx="1164508" cy="880586"/>
      </dsp:txXfrm>
    </dsp:sp>
    <dsp:sp modelId="{D69ED301-1FFD-4A24-B23D-FDE5E1BB8BAF}">
      <dsp:nvSpPr>
        <dsp:cNvPr id="0" name=""/>
        <dsp:cNvSpPr/>
      </dsp:nvSpPr>
      <dsp:spPr>
        <a:xfrm>
          <a:off x="2139695" y="3281861"/>
          <a:ext cx="6089904" cy="1041568"/>
        </a:xfrm>
        <a:prstGeom prst="rect">
          <a:avLst/>
        </a:prstGeom>
        <a:noFill/>
        <a:ln>
          <a:noFill/>
        </a:ln>
        <a:effectLst/>
      </dsp:spPr>
      <dsp:style>
        <a:lnRef idx="0">
          <a:scrgbClr r="0" g="0" b="0"/>
        </a:lnRef>
        <a:fillRef idx="0">
          <a:scrgbClr r="0" g="0" b="0"/>
        </a:fillRef>
        <a:effectRef idx="0">
          <a:scrgbClr r="0" g="0" b="0"/>
        </a:effectRef>
        <a:fontRef idx="minor"/>
      </dsp:style>
    </dsp:sp>
    <dsp:sp modelId="{3CC5CDC0-D726-4E3D-AF2B-985D1B37BFA7}">
      <dsp:nvSpPr>
        <dsp:cNvPr id="0" name=""/>
        <dsp:cNvSpPr/>
      </dsp:nvSpPr>
      <dsp:spPr>
        <a:xfrm>
          <a:off x="51577" y="3339751"/>
          <a:ext cx="1254910" cy="925787"/>
        </a:xfrm>
        <a:prstGeom prst="round2SameRect">
          <a:avLst>
            <a:gd name="adj1" fmla="val 16670"/>
            <a:gd name="adj2" fmla="val 0"/>
          </a:avLst>
        </a:prstGeom>
        <a:gradFill rotWithShape="1">
          <a:gsLst>
            <a:gs pos="0">
              <a:schemeClr val="accent5">
                <a:tint val="96000"/>
                <a:lumMod val="104000"/>
              </a:schemeClr>
            </a:gs>
            <a:gs pos="100000">
              <a:schemeClr val="accent5">
                <a:shade val="98000"/>
                <a:lumMod val="94000"/>
              </a:schemeClr>
            </a:gs>
          </a:gsLst>
          <a:lin ang="5400000" scaled="0"/>
        </a:gra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s-MX" sz="3600" kern="1200" dirty="0" smtClean="0">
              <a:latin typeface="Bookman Old Style" panose="02050604050505020204" pitchFamily="18" charset="0"/>
            </a:rPr>
            <a:t>4</a:t>
          </a:r>
          <a:endParaRPr lang="es-MX" sz="3600" kern="1200" dirty="0">
            <a:latin typeface="Bookman Old Style" panose="02050604050505020204" pitchFamily="18" charset="0"/>
          </a:endParaRPr>
        </a:p>
      </dsp:txBody>
      <dsp:txXfrm>
        <a:off x="96778" y="3384952"/>
        <a:ext cx="1164508" cy="8805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5160F-47B0-458E-A006-8DE93F293F15}">
      <dsp:nvSpPr>
        <dsp:cNvPr id="0" name=""/>
        <dsp:cNvSpPr/>
      </dsp:nvSpPr>
      <dsp:spPr>
        <a:xfrm>
          <a:off x="48" y="2029"/>
          <a:ext cx="4608842" cy="1263694"/>
        </a:xfrm>
        <a:prstGeom prst="rect">
          <a:avLst/>
        </a:prstGeom>
        <a:gradFill rotWithShape="1">
          <a:gsLst>
            <a:gs pos="0">
              <a:schemeClr val="accent5">
                <a:tint val="96000"/>
                <a:lumMod val="104000"/>
              </a:schemeClr>
            </a:gs>
            <a:gs pos="100000">
              <a:schemeClr val="accent5">
                <a:shade val="98000"/>
                <a:lumMod val="94000"/>
              </a:schemeClr>
            </a:gs>
          </a:gsLst>
          <a:lin ang="5400000" scaled="0"/>
        </a:gra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s-ES" sz="3600" b="1" kern="1200" dirty="0" smtClean="0">
              <a:latin typeface="Bookman Old Style" panose="02050604050505020204" pitchFamily="18" charset="0"/>
            </a:rPr>
            <a:t>Fotografía ficción</a:t>
          </a:r>
          <a:endParaRPr lang="es-ES" sz="3600" b="1" kern="1200" dirty="0">
            <a:latin typeface="Bookman Old Style" panose="02050604050505020204" pitchFamily="18" charset="0"/>
          </a:endParaRPr>
        </a:p>
      </dsp:txBody>
      <dsp:txXfrm>
        <a:off x="48" y="2029"/>
        <a:ext cx="4608842" cy="1263694"/>
      </dsp:txXfrm>
    </dsp:sp>
    <dsp:sp modelId="{5A363AB8-5799-4549-BDB2-3DE94162387B}">
      <dsp:nvSpPr>
        <dsp:cNvPr id="0" name=""/>
        <dsp:cNvSpPr/>
      </dsp:nvSpPr>
      <dsp:spPr>
        <a:xfrm>
          <a:off x="48" y="1265724"/>
          <a:ext cx="4608842" cy="2915189"/>
        </a:xfrm>
        <a:prstGeom prst="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85750" lvl="1" indent="-285750" algn="ctr" defTabSz="1600200">
            <a:lnSpc>
              <a:spcPct val="90000"/>
            </a:lnSpc>
            <a:spcBef>
              <a:spcPct val="0"/>
            </a:spcBef>
            <a:spcAft>
              <a:spcPct val="15000"/>
            </a:spcAft>
            <a:buChar char="••"/>
          </a:pPr>
          <a:r>
            <a:rPr lang="es-ES_tradnl" sz="3600" kern="1200" dirty="0" smtClean="0">
              <a:latin typeface="Bookman Old Style" panose="02050604050505020204" pitchFamily="18" charset="0"/>
            </a:rPr>
            <a:t>La credibilidad deja de ser su gran virtud, es una realidad subjetiva</a:t>
          </a:r>
          <a:endParaRPr lang="es-ES" sz="3600" kern="1200" dirty="0">
            <a:latin typeface="Bookman Old Style" panose="02050604050505020204" pitchFamily="18" charset="0"/>
          </a:endParaRPr>
        </a:p>
      </dsp:txBody>
      <dsp:txXfrm>
        <a:off x="48" y="1265724"/>
        <a:ext cx="4608842" cy="2915189"/>
      </dsp:txXfrm>
    </dsp:sp>
    <dsp:sp modelId="{6DD6D016-C7BD-4ADC-BB16-FA289C14A00E}">
      <dsp:nvSpPr>
        <dsp:cNvPr id="0" name=""/>
        <dsp:cNvSpPr/>
      </dsp:nvSpPr>
      <dsp:spPr>
        <a:xfrm>
          <a:off x="5254128" y="2029"/>
          <a:ext cx="4608842" cy="1263694"/>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s-MX" sz="3600" b="1" kern="1200" dirty="0" smtClean="0">
              <a:latin typeface="Bookman Old Style" panose="02050604050505020204" pitchFamily="18" charset="0"/>
            </a:rPr>
            <a:t>Fotografía documental </a:t>
          </a:r>
          <a:endParaRPr lang="es-ES" sz="3600" kern="1200" dirty="0">
            <a:latin typeface="Bookman Old Style" panose="02050604050505020204" pitchFamily="18" charset="0"/>
          </a:endParaRPr>
        </a:p>
      </dsp:txBody>
      <dsp:txXfrm>
        <a:off x="5254128" y="2029"/>
        <a:ext cx="4608842" cy="1263694"/>
      </dsp:txXfrm>
    </dsp:sp>
    <dsp:sp modelId="{07D1EEC7-BA15-4C3F-AAD5-2DE10D42C7A8}">
      <dsp:nvSpPr>
        <dsp:cNvPr id="0" name=""/>
        <dsp:cNvSpPr/>
      </dsp:nvSpPr>
      <dsp:spPr>
        <a:xfrm>
          <a:off x="5254128" y="1265724"/>
          <a:ext cx="4608842" cy="2915189"/>
        </a:xfrm>
        <a:prstGeom prst="rect">
          <a:avLst/>
        </a:prstGeom>
        <a:solidFill>
          <a:schemeClr val="accent5">
            <a:tint val="40000"/>
            <a:alpha val="90000"/>
            <a:hueOff val="4298175"/>
            <a:satOff val="-3465"/>
            <a:lumOff val="926"/>
            <a:alphaOff val="0"/>
          </a:schemeClr>
        </a:solidFill>
        <a:ln w="15875" cap="rnd" cmpd="sng" algn="ctr">
          <a:solidFill>
            <a:schemeClr val="accent5">
              <a:tint val="40000"/>
              <a:alpha val="90000"/>
              <a:hueOff val="4298175"/>
              <a:satOff val="-3465"/>
              <a:lumOff val="9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85750" lvl="1" indent="-285750" algn="ctr" defTabSz="1600200">
            <a:lnSpc>
              <a:spcPct val="90000"/>
            </a:lnSpc>
            <a:spcBef>
              <a:spcPct val="0"/>
            </a:spcBef>
            <a:spcAft>
              <a:spcPct val="15000"/>
            </a:spcAft>
            <a:buChar char="••"/>
          </a:pPr>
          <a:r>
            <a:rPr lang="es-MX" sz="3600" kern="1200" dirty="0" smtClean="0">
              <a:latin typeface="Bookman Old Style" panose="02050604050505020204" pitchFamily="18" charset="0"/>
            </a:rPr>
            <a:t>Los propios objetos dejan una huella de sí mismos en la imagen</a:t>
          </a:r>
          <a:endParaRPr lang="es-ES" sz="3600" kern="1200" dirty="0">
            <a:latin typeface="Bookman Old Style" panose="02050604050505020204" pitchFamily="18" charset="0"/>
          </a:endParaRPr>
        </a:p>
      </dsp:txBody>
      <dsp:txXfrm>
        <a:off x="5254128" y="1265724"/>
        <a:ext cx="4608842" cy="29151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FCBD0-75F8-4412-A5C2-763DAE6C370D}">
      <dsp:nvSpPr>
        <dsp:cNvPr id="0" name=""/>
        <dsp:cNvSpPr/>
      </dsp:nvSpPr>
      <dsp:spPr>
        <a:xfrm>
          <a:off x="6506375" y="0"/>
          <a:ext cx="4960167" cy="4892627"/>
        </a:xfrm>
        <a:prstGeom prst="rightArrow">
          <a:avLst>
            <a:gd name="adj1" fmla="val 75000"/>
            <a:gd name="adj2" fmla="val 5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s-MX" sz="2000" kern="1200" dirty="0" smtClean="0">
              <a:latin typeface="Bookman Old Style" panose="02050604050505020204" pitchFamily="18" charset="0"/>
            </a:rPr>
            <a:t>René Descartes. </a:t>
          </a:r>
          <a:r>
            <a:rPr lang="es-MX" sz="2000" i="1" kern="1200" dirty="0" smtClean="0">
              <a:latin typeface="Bookman Old Style" panose="02050604050505020204" pitchFamily="18" charset="0"/>
            </a:rPr>
            <a:t>De las pasiones en general y de la naturaleza del hombre (1). Parte segunda. Del número y orden de las pasiones y explicación de las seis primarias. Orden y enumeración de las pasiones</a:t>
          </a:r>
          <a:r>
            <a:rPr lang="es-MX" sz="2000" kern="1200" dirty="0" smtClean="0">
              <a:latin typeface="Bookman Old Style" panose="02050604050505020204" pitchFamily="18" charset="0"/>
            </a:rPr>
            <a:t>. [</a:t>
          </a:r>
          <a:r>
            <a:rPr lang="es-MX" sz="2000" kern="1200" dirty="0" err="1" smtClean="0">
              <a:latin typeface="Bookman Old Style" panose="02050604050505020204" pitchFamily="18" charset="0"/>
            </a:rPr>
            <a:t>s.p.</a:t>
          </a:r>
          <a:r>
            <a:rPr lang="es-MX" sz="2000" kern="1200" dirty="0" smtClean="0">
              <a:latin typeface="Bookman Old Style" panose="02050604050505020204" pitchFamily="18" charset="0"/>
            </a:rPr>
            <a:t>] 1649, p. 190.</a:t>
          </a:r>
          <a:endParaRPr lang="es-ES" sz="2000" kern="1200" dirty="0">
            <a:latin typeface="Bookman Old Style" panose="02050604050505020204" pitchFamily="18" charset="0"/>
          </a:endParaRPr>
        </a:p>
      </dsp:txBody>
      <dsp:txXfrm>
        <a:off x="6506375" y="611578"/>
        <a:ext cx="3125432" cy="3669471"/>
      </dsp:txXfrm>
    </dsp:sp>
    <dsp:sp modelId="{29F12F14-7F89-4D4B-AB27-51381B2463E8}">
      <dsp:nvSpPr>
        <dsp:cNvPr id="0" name=""/>
        <dsp:cNvSpPr/>
      </dsp:nvSpPr>
      <dsp:spPr>
        <a:xfrm>
          <a:off x="4124" y="0"/>
          <a:ext cx="6502250" cy="4892627"/>
        </a:xfrm>
        <a:prstGeom prst="roundRect">
          <a:avLst/>
        </a:prstGeom>
        <a:gradFill rotWithShape="1">
          <a:gsLst>
            <a:gs pos="0">
              <a:schemeClr val="accent1">
                <a:tint val="96000"/>
                <a:lumMod val="104000"/>
              </a:schemeClr>
            </a:gs>
            <a:gs pos="100000">
              <a:schemeClr val="accent1">
                <a:shade val="98000"/>
                <a:lumMod val="94000"/>
              </a:schemeClr>
            </a:gs>
          </a:gsLst>
          <a:lin ang="5400000" scaled="0"/>
        </a:gradFill>
        <a:ln w="9525" cap="rnd" cmpd="sng" algn="ctr">
          <a:solidFill>
            <a:schemeClr val="accent1">
              <a:shade val="90000"/>
            </a:schemeClr>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s-MX" sz="3500" kern="1200" dirty="0" smtClean="0">
              <a:latin typeface="Bookman Old Style" panose="02050604050505020204" pitchFamily="18" charset="0"/>
            </a:rPr>
            <a:t>Cuando algún objeto nos sorprende a primera vista por su novedad o porque es muy distinto de los que conocimos hasta entonces o de los que nosotros suponíamos, se produce la admiración. </a:t>
          </a:r>
          <a:endParaRPr lang="es-ES" sz="3500" kern="1200" dirty="0">
            <a:latin typeface="Bookman Old Style" panose="02050604050505020204" pitchFamily="18" charset="0"/>
          </a:endParaRPr>
        </a:p>
      </dsp:txBody>
      <dsp:txXfrm>
        <a:off x="242962" y="238838"/>
        <a:ext cx="6024574" cy="441495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0BC43-1527-443C-97D3-F37F1A523968}">
      <dsp:nvSpPr>
        <dsp:cNvPr id="0" name=""/>
        <dsp:cNvSpPr/>
      </dsp:nvSpPr>
      <dsp:spPr>
        <a:xfrm>
          <a:off x="0" y="0"/>
          <a:ext cx="8944289" cy="3750760"/>
        </a:xfrm>
        <a:prstGeom prst="rightArrow">
          <a:avLst>
            <a:gd name="adj1" fmla="val 50000"/>
            <a:gd name="adj2" fmla="val 50000"/>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14300" tIns="114300" rIns="254000" bIns="236582" numCol="1" spcCol="1270" anchor="ctr" anchorCtr="0">
          <a:noAutofit/>
        </a:bodyPr>
        <a:lstStyle/>
        <a:p>
          <a:pPr lvl="0" algn="l" defTabSz="1333500">
            <a:lnSpc>
              <a:spcPct val="90000"/>
            </a:lnSpc>
            <a:spcBef>
              <a:spcPct val="0"/>
            </a:spcBef>
            <a:spcAft>
              <a:spcPct val="35000"/>
            </a:spcAft>
          </a:pPr>
          <a:r>
            <a:rPr lang="es-MX" sz="3000" b="0" kern="1200" dirty="0" smtClean="0">
              <a:latin typeface="Bookman Old Style" panose="02050604050505020204" pitchFamily="18" charset="0"/>
            </a:rPr>
            <a:t>Joseph Lloyd Stephens y Frederick </a:t>
          </a:r>
          <a:r>
            <a:rPr lang="es-MX" sz="3000" b="0" kern="1200" dirty="0" err="1" smtClean="0">
              <a:latin typeface="Bookman Old Style" panose="02050604050505020204" pitchFamily="18" charset="0"/>
            </a:rPr>
            <a:t>Catherwood</a:t>
          </a:r>
          <a:endParaRPr lang="es-ES" sz="3000" b="0" kern="1200" dirty="0">
            <a:latin typeface="Bookman Old Style" panose="02050604050505020204" pitchFamily="18" charset="0"/>
          </a:endParaRPr>
        </a:p>
      </dsp:txBody>
      <dsp:txXfrm>
        <a:off x="0" y="937690"/>
        <a:ext cx="8006599" cy="1875380"/>
      </dsp:txXfrm>
    </dsp:sp>
    <dsp:sp modelId="{C1D043ED-876D-480E-823E-3A9CDDB765F5}">
      <dsp:nvSpPr>
        <dsp:cNvPr id="0" name=""/>
        <dsp:cNvSpPr/>
      </dsp:nvSpPr>
      <dsp:spPr>
        <a:xfrm>
          <a:off x="981232" y="1664351"/>
          <a:ext cx="8633082" cy="2444914"/>
        </a:xfrm>
        <a:prstGeom prst="rightArrow">
          <a:avLst>
            <a:gd name="adj1" fmla="val 50000"/>
            <a:gd name="adj2" fmla="val 50000"/>
          </a:avLst>
        </a:prstGeom>
        <a:gradFill rotWithShape="1">
          <a:gsLst>
            <a:gs pos="0">
              <a:schemeClr val="accent3">
                <a:tint val="96000"/>
                <a:lumMod val="104000"/>
              </a:schemeClr>
            </a:gs>
            <a:gs pos="100000">
              <a:schemeClr val="accent3">
                <a:shade val="98000"/>
                <a:lumMod val="94000"/>
              </a:schemeClr>
            </a:gs>
          </a:gsLst>
          <a:lin ang="5400000" scaled="0"/>
        </a:gradFill>
        <a:ln w="9525" cap="rnd" cmpd="sng" algn="ctr">
          <a:solidFill>
            <a:schemeClr val="accent3">
              <a:shade val="90000"/>
            </a:schemeClr>
          </a:solidFill>
          <a:prstDash val="solid"/>
        </a:ln>
        <a:effectLst>
          <a:outerShdw blurRad="38100" dist="25400" dir="5400000" rotWithShape="0">
            <a:srgbClr val="000000">
              <a:alpha val="2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254000" bIns="236582" numCol="1" spcCol="1270" anchor="ctr" anchorCtr="0">
          <a:noAutofit/>
        </a:bodyPr>
        <a:lstStyle/>
        <a:p>
          <a:pPr lvl="0" algn="l" defTabSz="1289050">
            <a:lnSpc>
              <a:spcPct val="90000"/>
            </a:lnSpc>
            <a:spcBef>
              <a:spcPct val="0"/>
            </a:spcBef>
            <a:spcAft>
              <a:spcPct val="35000"/>
            </a:spcAft>
          </a:pPr>
          <a:r>
            <a:rPr lang="es-MX" sz="2900" b="0" kern="1200" dirty="0" smtClean="0">
              <a:latin typeface="Bookman Old Style" panose="02050604050505020204" pitchFamily="18" charset="0"/>
            </a:rPr>
            <a:t>Claude-Joseph </a:t>
          </a:r>
          <a:r>
            <a:rPr lang="es-MX" sz="2900" b="0" kern="1200" dirty="0" err="1" smtClean="0">
              <a:latin typeface="Bookman Old Style" panose="02050604050505020204" pitchFamily="18" charset="0"/>
            </a:rPr>
            <a:t>Désiré</a:t>
          </a:r>
          <a:r>
            <a:rPr lang="es-MX" sz="2900" b="0" kern="1200" dirty="0" smtClean="0">
              <a:latin typeface="Bookman Old Style" panose="02050604050505020204" pitchFamily="18" charset="0"/>
            </a:rPr>
            <a:t> </a:t>
          </a:r>
          <a:r>
            <a:rPr lang="es-MX" sz="2900" b="0" kern="1200" dirty="0" err="1" smtClean="0">
              <a:latin typeface="Bookman Old Style" panose="02050604050505020204" pitchFamily="18" charset="0"/>
            </a:rPr>
            <a:t>Charnay</a:t>
          </a:r>
          <a:endParaRPr lang="es-ES" sz="2900" b="0" kern="1200" dirty="0">
            <a:latin typeface="Bookman Old Style" panose="02050604050505020204" pitchFamily="18" charset="0"/>
          </a:endParaRPr>
        </a:p>
      </dsp:txBody>
      <dsp:txXfrm>
        <a:off x="981232" y="2275580"/>
        <a:ext cx="8021854" cy="1222457"/>
      </dsp:txXfrm>
    </dsp:sp>
    <dsp:sp modelId="{B3C32FC4-38E7-4EA6-B507-BA8A29CA163F}">
      <dsp:nvSpPr>
        <dsp:cNvPr id="0" name=""/>
        <dsp:cNvSpPr/>
      </dsp:nvSpPr>
      <dsp:spPr>
        <a:xfrm>
          <a:off x="3418477" y="2575239"/>
          <a:ext cx="6745079" cy="2225231"/>
        </a:xfrm>
        <a:prstGeom prst="rightArrow">
          <a:avLst>
            <a:gd name="adj1" fmla="val 50000"/>
            <a:gd name="adj2" fmla="val 50000"/>
          </a:avLst>
        </a:prstGeom>
        <a:gradFill rotWithShape="1">
          <a:gsLst>
            <a:gs pos="0">
              <a:schemeClr val="accent4">
                <a:tint val="96000"/>
                <a:lumMod val="104000"/>
              </a:schemeClr>
            </a:gs>
            <a:gs pos="100000">
              <a:schemeClr val="accent4">
                <a:shade val="98000"/>
                <a:lumMod val="94000"/>
              </a:schemeClr>
            </a:gs>
          </a:gsLst>
          <a:lin ang="5400000" scaled="0"/>
        </a:gradFill>
        <a:ln w="9525" cap="rnd" cmpd="sng" algn="ctr">
          <a:solidFill>
            <a:schemeClr val="accent4">
              <a:shade val="90000"/>
            </a:schemeClr>
          </a:solidFill>
          <a:prstDash val="solid"/>
        </a:ln>
        <a:effectLst>
          <a:outerShdw blurRad="38100" dist="25400" dir="5400000" rotWithShape="0">
            <a:srgbClr val="000000">
              <a:alpha val="2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06680" tIns="106680" rIns="254000" bIns="236582" numCol="1" spcCol="1270" anchor="ctr" anchorCtr="0">
          <a:noAutofit/>
        </a:bodyPr>
        <a:lstStyle/>
        <a:p>
          <a:pPr lvl="0" algn="l" defTabSz="1244600">
            <a:lnSpc>
              <a:spcPct val="90000"/>
            </a:lnSpc>
            <a:spcBef>
              <a:spcPct val="0"/>
            </a:spcBef>
            <a:spcAft>
              <a:spcPct val="35000"/>
            </a:spcAft>
          </a:pPr>
          <a:r>
            <a:rPr lang="es-MX" sz="2800" b="0" kern="1200" dirty="0" smtClean="0">
              <a:latin typeface="Bookman Old Style" panose="02050604050505020204" pitchFamily="18" charset="0"/>
            </a:rPr>
            <a:t>Alice y </a:t>
          </a:r>
          <a:r>
            <a:rPr lang="es-MX" sz="2800" b="0" kern="1200" dirty="0" err="1" smtClean="0">
              <a:latin typeface="Bookman Old Style" panose="02050604050505020204" pitchFamily="18" charset="0"/>
            </a:rPr>
            <a:t>Augustus</a:t>
          </a:r>
          <a:r>
            <a:rPr lang="es-MX" sz="2800" b="0" kern="1200" dirty="0" smtClean="0">
              <a:latin typeface="Bookman Old Style" panose="02050604050505020204" pitchFamily="18" charset="0"/>
            </a:rPr>
            <a:t> Le </a:t>
          </a:r>
          <a:r>
            <a:rPr lang="es-MX" sz="2800" b="0" kern="1200" dirty="0" err="1" smtClean="0">
              <a:latin typeface="Bookman Old Style" panose="02050604050505020204" pitchFamily="18" charset="0"/>
            </a:rPr>
            <a:t>Plongeon</a:t>
          </a:r>
          <a:endParaRPr lang="es-ES" sz="2800" b="0" kern="1200" dirty="0">
            <a:latin typeface="Bookman Old Style" panose="02050604050505020204" pitchFamily="18" charset="0"/>
          </a:endParaRPr>
        </a:p>
      </dsp:txBody>
      <dsp:txXfrm>
        <a:off x="3418477" y="3131547"/>
        <a:ext cx="6188771" cy="1112615"/>
      </dsp:txXfrm>
    </dsp:sp>
    <dsp:sp modelId="{8B37A610-4344-442B-A366-CDD662349278}">
      <dsp:nvSpPr>
        <dsp:cNvPr id="0" name=""/>
        <dsp:cNvSpPr/>
      </dsp:nvSpPr>
      <dsp:spPr>
        <a:xfrm>
          <a:off x="6203918" y="3432408"/>
          <a:ext cx="4032281" cy="1812691"/>
        </a:xfrm>
        <a:prstGeom prst="rightArrow">
          <a:avLst>
            <a:gd name="adj1" fmla="val 50000"/>
            <a:gd name="adj2" fmla="val 50000"/>
          </a:avLst>
        </a:prstGeom>
        <a:gradFill rotWithShape="1">
          <a:gsLst>
            <a:gs pos="0">
              <a:schemeClr val="accent5">
                <a:tint val="96000"/>
                <a:lumMod val="104000"/>
              </a:schemeClr>
            </a:gs>
            <a:gs pos="100000">
              <a:schemeClr val="accent5">
                <a:shade val="98000"/>
                <a:lumMod val="94000"/>
              </a:schemeClr>
            </a:gs>
          </a:gsLst>
          <a:lin ang="5400000" scaled="0"/>
        </a:gra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106680" tIns="106680" rIns="254000" bIns="236582" numCol="1" spcCol="1270" anchor="ctr" anchorCtr="0">
          <a:noAutofit/>
        </a:bodyPr>
        <a:lstStyle/>
        <a:p>
          <a:pPr lvl="0" algn="l" defTabSz="1244600">
            <a:lnSpc>
              <a:spcPct val="90000"/>
            </a:lnSpc>
            <a:spcBef>
              <a:spcPct val="0"/>
            </a:spcBef>
            <a:spcAft>
              <a:spcPct val="35000"/>
            </a:spcAft>
          </a:pPr>
          <a:r>
            <a:rPr lang="es-MX" sz="2800" b="0" kern="1200" dirty="0" err="1" smtClean="0">
              <a:latin typeface="Bookman Old Style" panose="02050604050505020204" pitchFamily="18" charset="0"/>
            </a:rPr>
            <a:t>Teobert</a:t>
          </a:r>
          <a:r>
            <a:rPr lang="es-MX" sz="2800" b="0" kern="1200" dirty="0" smtClean="0">
              <a:latin typeface="Bookman Old Style" panose="02050604050505020204" pitchFamily="18" charset="0"/>
            </a:rPr>
            <a:t> </a:t>
          </a:r>
          <a:r>
            <a:rPr lang="es-MX" sz="2800" b="0" kern="1200" dirty="0" err="1" smtClean="0">
              <a:latin typeface="Bookman Old Style" panose="02050604050505020204" pitchFamily="18" charset="0"/>
            </a:rPr>
            <a:t>Maler</a:t>
          </a:r>
          <a:r>
            <a:rPr lang="es-MX" sz="2800" b="0" kern="1200" dirty="0" smtClean="0">
              <a:latin typeface="Bookman Old Style" panose="02050604050505020204" pitchFamily="18" charset="0"/>
            </a:rPr>
            <a:t> </a:t>
          </a:r>
          <a:endParaRPr lang="es-ES" sz="2800" b="0" kern="1200" dirty="0">
            <a:latin typeface="Bookman Old Style" panose="02050604050505020204" pitchFamily="18" charset="0"/>
          </a:endParaRPr>
        </a:p>
      </dsp:txBody>
      <dsp:txXfrm>
        <a:off x="6203918" y="3885581"/>
        <a:ext cx="3579108" cy="90634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09AC4-8934-4F35-8469-91FE9CDC24B3}">
      <dsp:nvSpPr>
        <dsp:cNvPr id="0" name=""/>
        <dsp:cNvSpPr/>
      </dsp:nvSpPr>
      <dsp:spPr>
        <a:xfrm>
          <a:off x="804186" y="0"/>
          <a:ext cx="9089390" cy="4531748"/>
        </a:xfrm>
        <a:prstGeom prst="rightArrow">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FE2BB65A-CAA1-4AF2-86B6-8ADAD5639C02}">
      <dsp:nvSpPr>
        <dsp:cNvPr id="0" name=""/>
        <dsp:cNvSpPr/>
      </dsp:nvSpPr>
      <dsp:spPr>
        <a:xfrm>
          <a:off x="1488" y="1359524"/>
          <a:ext cx="2531628" cy="1812699"/>
        </a:xfrm>
        <a:prstGeom prst="roundRect">
          <a:avLst/>
        </a:prstGeom>
        <a:gradFill rotWithShape="1">
          <a:gsLst>
            <a:gs pos="0">
              <a:schemeClr val="accent1">
                <a:tint val="96000"/>
                <a:lumMod val="104000"/>
              </a:schemeClr>
            </a:gs>
            <a:gs pos="100000">
              <a:schemeClr val="accent1">
                <a:shade val="98000"/>
                <a:lumMod val="94000"/>
              </a:schemeClr>
            </a:gs>
          </a:gsLst>
          <a:lin ang="5400000" scaled="0"/>
        </a:gradFill>
        <a:ln w="9525" cap="rnd" cmpd="sng" algn="ctr">
          <a:solidFill>
            <a:schemeClr val="accent1">
              <a:shade val="90000"/>
            </a:schemeClr>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cap="small" baseline="0" dirty="0" smtClean="0">
              <a:latin typeface="Bookman Old Style" panose="02050604050505020204" pitchFamily="18" charset="0"/>
            </a:rPr>
            <a:t>Descubrir</a:t>
          </a:r>
          <a:endParaRPr lang="es-ES" sz="2400" kern="1200" cap="small" baseline="0" dirty="0">
            <a:latin typeface="Bookman Old Style" panose="02050604050505020204" pitchFamily="18" charset="0"/>
          </a:endParaRPr>
        </a:p>
      </dsp:txBody>
      <dsp:txXfrm>
        <a:off x="89977" y="1448013"/>
        <a:ext cx="2354650" cy="1635721"/>
      </dsp:txXfrm>
    </dsp:sp>
    <dsp:sp modelId="{BE3C884E-F80F-474A-A5CC-D78ABA3C0907}">
      <dsp:nvSpPr>
        <dsp:cNvPr id="0" name=""/>
        <dsp:cNvSpPr/>
      </dsp:nvSpPr>
      <dsp:spPr>
        <a:xfrm>
          <a:off x="2721086" y="1359524"/>
          <a:ext cx="2531628" cy="1812699"/>
        </a:xfrm>
        <a:prstGeom prst="roundRect">
          <a:avLst/>
        </a:prstGeom>
        <a:solidFill>
          <a:schemeClr val="accent1">
            <a:tint val="70000"/>
            <a:lumMod val="104000"/>
          </a:schemeClr>
        </a:solidFill>
        <a:ln w="9525" cap="rnd" cmpd="sng" algn="ctr">
          <a:solidFill>
            <a:schemeClr val="accent1">
              <a:shade val="90000"/>
            </a:schemeClr>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cap="small" baseline="0" dirty="0" smtClean="0">
              <a:latin typeface="Bookman Old Style" panose="02050604050505020204" pitchFamily="18" charset="0"/>
            </a:rPr>
            <a:t>Limitaciones</a:t>
          </a:r>
          <a:endParaRPr lang="es-ES" sz="2400" kern="1200" cap="small" baseline="0" dirty="0">
            <a:latin typeface="Bookman Old Style" panose="02050604050505020204" pitchFamily="18" charset="0"/>
          </a:endParaRPr>
        </a:p>
      </dsp:txBody>
      <dsp:txXfrm>
        <a:off x="2809575" y="1448013"/>
        <a:ext cx="2354650" cy="1635721"/>
      </dsp:txXfrm>
    </dsp:sp>
    <dsp:sp modelId="{4854426A-8897-4F36-9AAA-0EEAEC44C7D1}">
      <dsp:nvSpPr>
        <dsp:cNvPr id="0" name=""/>
        <dsp:cNvSpPr/>
      </dsp:nvSpPr>
      <dsp:spPr>
        <a:xfrm>
          <a:off x="5440684" y="1359524"/>
          <a:ext cx="2531628" cy="1812699"/>
        </a:xfrm>
        <a:prstGeom prst="round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cap="small" baseline="0" dirty="0" smtClean="0">
              <a:latin typeface="Bookman Old Style" panose="02050604050505020204" pitchFamily="18" charset="0"/>
            </a:rPr>
            <a:t>Daguerrotipo</a:t>
          </a:r>
          <a:endParaRPr lang="es-ES" sz="2400" kern="1200" cap="small" baseline="0" dirty="0">
            <a:latin typeface="Bookman Old Style" panose="02050604050505020204" pitchFamily="18" charset="0"/>
          </a:endParaRPr>
        </a:p>
      </dsp:txBody>
      <dsp:txXfrm>
        <a:off x="5529173" y="1448013"/>
        <a:ext cx="2354650" cy="1635721"/>
      </dsp:txXfrm>
    </dsp:sp>
    <dsp:sp modelId="{C1A872D3-59DB-496D-9F59-BFF1DAAC7C49}">
      <dsp:nvSpPr>
        <dsp:cNvPr id="0" name=""/>
        <dsp:cNvSpPr/>
      </dsp:nvSpPr>
      <dsp:spPr>
        <a:xfrm>
          <a:off x="8160282" y="1359524"/>
          <a:ext cx="2531628" cy="1812699"/>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cap="small" baseline="0" dirty="0" smtClean="0">
              <a:latin typeface="Bookman Old Style" panose="02050604050505020204" pitchFamily="18" charset="0"/>
            </a:rPr>
            <a:t>Diarios y libros</a:t>
          </a:r>
          <a:endParaRPr lang="es-ES" sz="2400" kern="1200" cap="small" baseline="0" dirty="0">
            <a:latin typeface="Bookman Old Style" panose="02050604050505020204" pitchFamily="18" charset="0"/>
          </a:endParaRPr>
        </a:p>
      </dsp:txBody>
      <dsp:txXfrm>
        <a:off x="8248771" y="1448013"/>
        <a:ext cx="2354650" cy="16357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0BC43-1527-443C-97D3-F37F1A523968}">
      <dsp:nvSpPr>
        <dsp:cNvPr id="0" name=""/>
        <dsp:cNvSpPr/>
      </dsp:nvSpPr>
      <dsp:spPr>
        <a:xfrm>
          <a:off x="-189585" y="128680"/>
          <a:ext cx="9489571" cy="2182267"/>
        </a:xfrm>
        <a:prstGeom prst="rightArrow">
          <a:avLst>
            <a:gd name="adj1" fmla="val 50000"/>
            <a:gd name="adj2" fmla="val 50000"/>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91440" tIns="91440" rIns="254000" bIns="236334" numCol="1" spcCol="1270" anchor="ctr" anchorCtr="0">
          <a:noAutofit/>
        </a:bodyPr>
        <a:lstStyle/>
        <a:p>
          <a:pPr lvl="0" algn="l" defTabSz="1066800">
            <a:lnSpc>
              <a:spcPct val="90000"/>
            </a:lnSpc>
            <a:spcBef>
              <a:spcPct val="0"/>
            </a:spcBef>
            <a:spcAft>
              <a:spcPct val="35000"/>
            </a:spcAft>
          </a:pPr>
          <a:r>
            <a:rPr lang="es-MX" sz="2400" b="0" kern="1200" dirty="0" smtClean="0">
              <a:latin typeface="Bookman Old Style" panose="02050604050505020204" pitchFamily="18" charset="0"/>
            </a:rPr>
            <a:t>Agustín Víctor Casasola</a:t>
          </a:r>
          <a:endParaRPr lang="es-ES" sz="2400" b="0" kern="1200" dirty="0">
            <a:latin typeface="Bookman Old Style" panose="02050604050505020204" pitchFamily="18" charset="0"/>
          </a:endParaRPr>
        </a:p>
      </dsp:txBody>
      <dsp:txXfrm>
        <a:off x="-189585" y="674247"/>
        <a:ext cx="8944004" cy="1091133"/>
      </dsp:txXfrm>
    </dsp:sp>
    <dsp:sp modelId="{C1D043ED-876D-480E-823E-3A9CDDB765F5}">
      <dsp:nvSpPr>
        <dsp:cNvPr id="0" name=""/>
        <dsp:cNvSpPr/>
      </dsp:nvSpPr>
      <dsp:spPr>
        <a:xfrm>
          <a:off x="536017" y="1023815"/>
          <a:ext cx="9145793" cy="2442347"/>
        </a:xfrm>
        <a:prstGeom prst="rightArrow">
          <a:avLst>
            <a:gd name="adj1" fmla="val 50000"/>
            <a:gd name="adj2" fmla="val 50000"/>
          </a:avLst>
        </a:prstGeom>
        <a:gradFill rotWithShape="1">
          <a:gsLst>
            <a:gs pos="0">
              <a:schemeClr val="accent3">
                <a:tint val="96000"/>
                <a:lumMod val="104000"/>
              </a:schemeClr>
            </a:gs>
            <a:gs pos="100000">
              <a:schemeClr val="accent3">
                <a:shade val="98000"/>
                <a:lumMod val="94000"/>
              </a:schemeClr>
            </a:gs>
          </a:gsLst>
          <a:lin ang="5400000" scaled="0"/>
        </a:gradFill>
        <a:ln w="9525" cap="rnd" cmpd="sng" algn="ctr">
          <a:solidFill>
            <a:schemeClr val="accent3">
              <a:shade val="90000"/>
            </a:schemeClr>
          </a:solidFill>
          <a:prstDash val="solid"/>
        </a:ln>
        <a:effectLst>
          <a:outerShdw blurRad="38100" dist="25400" dir="5400000" rotWithShape="0">
            <a:srgbClr val="000000">
              <a:alpha val="2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1440" tIns="91440" rIns="254000" bIns="236334" numCol="1" spcCol="1270" anchor="ctr" anchorCtr="0">
          <a:noAutofit/>
        </a:bodyPr>
        <a:lstStyle/>
        <a:p>
          <a:pPr lvl="0" algn="l" defTabSz="1066800">
            <a:lnSpc>
              <a:spcPct val="90000"/>
            </a:lnSpc>
            <a:spcBef>
              <a:spcPct val="0"/>
            </a:spcBef>
            <a:spcAft>
              <a:spcPct val="35000"/>
            </a:spcAft>
          </a:pPr>
          <a:r>
            <a:rPr lang="es-MX" sz="2400" b="0" kern="1200" dirty="0" smtClean="0">
              <a:latin typeface="Bookman Old Style" panose="02050604050505020204" pitchFamily="18" charset="0"/>
            </a:rPr>
            <a:t>Guillermo (Wilhelm) Kahlo</a:t>
          </a:r>
          <a:endParaRPr lang="es-ES" sz="2400" b="0" kern="1200" dirty="0">
            <a:latin typeface="Bookman Old Style" panose="02050604050505020204" pitchFamily="18" charset="0"/>
          </a:endParaRPr>
        </a:p>
      </dsp:txBody>
      <dsp:txXfrm>
        <a:off x="536017" y="1634402"/>
        <a:ext cx="8535206" cy="1221173"/>
      </dsp:txXfrm>
    </dsp:sp>
    <dsp:sp modelId="{B3C32FC4-38E7-4EA6-B507-BA8A29CA163F}">
      <dsp:nvSpPr>
        <dsp:cNvPr id="0" name=""/>
        <dsp:cNvSpPr/>
      </dsp:nvSpPr>
      <dsp:spPr>
        <a:xfrm>
          <a:off x="2436210" y="2029435"/>
          <a:ext cx="7888864" cy="2222895"/>
        </a:xfrm>
        <a:prstGeom prst="rightArrow">
          <a:avLst>
            <a:gd name="adj1" fmla="val 50000"/>
            <a:gd name="adj2" fmla="val 50000"/>
          </a:avLst>
        </a:prstGeom>
        <a:gradFill rotWithShape="1">
          <a:gsLst>
            <a:gs pos="0">
              <a:schemeClr val="accent4">
                <a:tint val="96000"/>
                <a:lumMod val="104000"/>
              </a:schemeClr>
            </a:gs>
            <a:gs pos="100000">
              <a:schemeClr val="accent4">
                <a:shade val="98000"/>
                <a:lumMod val="94000"/>
              </a:schemeClr>
            </a:gs>
          </a:gsLst>
          <a:lin ang="5400000" scaled="0"/>
        </a:gradFill>
        <a:ln w="9525" cap="rnd" cmpd="sng" algn="ctr">
          <a:solidFill>
            <a:schemeClr val="accent4">
              <a:shade val="90000"/>
            </a:schemeClr>
          </a:solidFill>
          <a:prstDash val="solid"/>
        </a:ln>
        <a:effectLst>
          <a:outerShdw blurRad="38100" dist="25400" dir="5400000" rotWithShape="0">
            <a:srgbClr val="000000">
              <a:alpha val="2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91440" tIns="91440" rIns="254000" bIns="236334" numCol="1" spcCol="1270" anchor="ctr" anchorCtr="0">
          <a:noAutofit/>
        </a:bodyPr>
        <a:lstStyle/>
        <a:p>
          <a:pPr lvl="0" algn="l" defTabSz="1066800">
            <a:lnSpc>
              <a:spcPct val="90000"/>
            </a:lnSpc>
            <a:spcBef>
              <a:spcPct val="0"/>
            </a:spcBef>
            <a:spcAft>
              <a:spcPct val="35000"/>
            </a:spcAft>
          </a:pPr>
          <a:r>
            <a:rPr lang="es-MX" sz="2400" b="0" kern="1200" dirty="0" smtClean="0">
              <a:latin typeface="Bookman Old Style" panose="02050604050505020204" pitchFamily="18" charset="0"/>
            </a:rPr>
            <a:t>Edward Weston</a:t>
          </a:r>
          <a:endParaRPr lang="es-ES" sz="2400" b="0" kern="1200" dirty="0">
            <a:latin typeface="Bookman Old Style" panose="02050604050505020204" pitchFamily="18" charset="0"/>
          </a:endParaRPr>
        </a:p>
      </dsp:txBody>
      <dsp:txXfrm>
        <a:off x="2436210" y="2585159"/>
        <a:ext cx="7333140" cy="1111447"/>
      </dsp:txXfrm>
    </dsp:sp>
    <dsp:sp modelId="{8B37A610-4344-442B-A366-CDD662349278}">
      <dsp:nvSpPr>
        <dsp:cNvPr id="0" name=""/>
        <dsp:cNvSpPr/>
      </dsp:nvSpPr>
      <dsp:spPr>
        <a:xfrm>
          <a:off x="4481709" y="2804709"/>
          <a:ext cx="5822953" cy="1810788"/>
        </a:xfrm>
        <a:prstGeom prst="rightArrow">
          <a:avLst>
            <a:gd name="adj1" fmla="val 50000"/>
            <a:gd name="adj2" fmla="val 50000"/>
          </a:avLst>
        </a:prstGeom>
        <a:gradFill rotWithShape="1">
          <a:gsLst>
            <a:gs pos="0">
              <a:schemeClr val="accent5">
                <a:tint val="96000"/>
                <a:lumMod val="104000"/>
              </a:schemeClr>
            </a:gs>
            <a:gs pos="100000">
              <a:schemeClr val="accent5">
                <a:shade val="98000"/>
                <a:lumMod val="94000"/>
              </a:schemeClr>
            </a:gs>
          </a:gsLst>
          <a:lin ang="5400000" scaled="0"/>
        </a:gra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91440" tIns="91440" rIns="254000" bIns="236334" numCol="1" spcCol="1270" anchor="ctr" anchorCtr="0">
          <a:noAutofit/>
        </a:bodyPr>
        <a:lstStyle/>
        <a:p>
          <a:pPr lvl="0" algn="l" defTabSz="1066800">
            <a:lnSpc>
              <a:spcPct val="90000"/>
            </a:lnSpc>
            <a:spcBef>
              <a:spcPct val="0"/>
            </a:spcBef>
            <a:spcAft>
              <a:spcPct val="35000"/>
            </a:spcAft>
          </a:pPr>
          <a:r>
            <a:rPr lang="es-MX" sz="2400" b="0" kern="1200" dirty="0" smtClean="0">
              <a:latin typeface="Bookman Old Style" panose="02050604050505020204" pitchFamily="18" charset="0"/>
            </a:rPr>
            <a:t>Henri Cartier-</a:t>
          </a:r>
          <a:r>
            <a:rPr lang="es-MX" sz="2400" b="0" kern="1200" dirty="0" err="1" smtClean="0">
              <a:latin typeface="Bookman Old Style" panose="02050604050505020204" pitchFamily="18" charset="0"/>
            </a:rPr>
            <a:t>Bresson</a:t>
          </a:r>
          <a:endParaRPr lang="es-ES" sz="2400" b="0" kern="1200" dirty="0">
            <a:latin typeface="Bookman Old Style" panose="02050604050505020204" pitchFamily="18" charset="0"/>
          </a:endParaRPr>
        </a:p>
      </dsp:txBody>
      <dsp:txXfrm>
        <a:off x="4481709" y="3257406"/>
        <a:ext cx="5370256" cy="905394"/>
      </dsp:txXfrm>
    </dsp:sp>
    <dsp:sp modelId="{4D507000-B047-4516-A779-B91453FC3108}">
      <dsp:nvSpPr>
        <dsp:cNvPr id="0" name=""/>
        <dsp:cNvSpPr/>
      </dsp:nvSpPr>
      <dsp:spPr>
        <a:xfrm>
          <a:off x="6252237" y="3425409"/>
          <a:ext cx="4173548" cy="1819690"/>
        </a:xfrm>
        <a:prstGeom prst="rightArrow">
          <a:avLst>
            <a:gd name="adj1" fmla="val 50000"/>
            <a:gd name="adj2" fmla="val 50000"/>
          </a:avLst>
        </a:prstGeom>
        <a:gradFill rotWithShape="1">
          <a:gsLst>
            <a:gs pos="0">
              <a:schemeClr val="accent1">
                <a:tint val="96000"/>
                <a:lumMod val="104000"/>
              </a:schemeClr>
            </a:gs>
            <a:gs pos="100000">
              <a:schemeClr val="accent1">
                <a:shade val="98000"/>
                <a:lumMod val="94000"/>
              </a:schemeClr>
            </a:gs>
          </a:gsLst>
          <a:lin ang="5400000" scaled="0"/>
        </a:gradFill>
        <a:ln w="9525" cap="rnd" cmpd="sng" algn="ctr">
          <a:solidFill>
            <a:schemeClr val="accent1">
              <a:shade val="90000"/>
            </a:schemeClr>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91440" tIns="91440" rIns="254000" bIns="236334" numCol="1" spcCol="1270" anchor="ctr" anchorCtr="0">
          <a:noAutofit/>
        </a:bodyPr>
        <a:lstStyle/>
        <a:p>
          <a:pPr lvl="0" algn="l" defTabSz="1066800">
            <a:lnSpc>
              <a:spcPct val="90000"/>
            </a:lnSpc>
            <a:spcBef>
              <a:spcPct val="0"/>
            </a:spcBef>
            <a:spcAft>
              <a:spcPct val="35000"/>
            </a:spcAft>
          </a:pPr>
          <a:r>
            <a:rPr lang="es-ES" sz="2400" b="0" kern="1200" dirty="0" smtClean="0">
              <a:latin typeface="Bookman Old Style" panose="02050604050505020204" pitchFamily="18" charset="0"/>
            </a:rPr>
            <a:t>Manuel Álvarez Bravo</a:t>
          </a:r>
          <a:endParaRPr lang="es-ES" sz="2400" b="0" kern="1200" dirty="0">
            <a:latin typeface="Bookman Old Style" panose="02050604050505020204" pitchFamily="18" charset="0"/>
          </a:endParaRPr>
        </a:p>
      </dsp:txBody>
      <dsp:txXfrm>
        <a:off x="6252237" y="3880332"/>
        <a:ext cx="3718626" cy="90984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25E55-EA60-424D-B9FD-1B7896B0429E}">
      <dsp:nvSpPr>
        <dsp:cNvPr id="0" name=""/>
        <dsp:cNvSpPr/>
      </dsp:nvSpPr>
      <dsp:spPr>
        <a:xfrm>
          <a:off x="52" y="13325"/>
          <a:ext cx="4992239" cy="115200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es-ES" sz="4000" kern="1200" dirty="0" smtClean="0">
              <a:latin typeface="Bookman Old Style" panose="02050604050505020204" pitchFamily="18" charset="0"/>
            </a:rPr>
            <a:t>Pos-revolución</a:t>
          </a:r>
          <a:endParaRPr lang="es-ES" sz="4000" kern="1200" dirty="0">
            <a:latin typeface="Bookman Old Style" panose="02050604050505020204" pitchFamily="18" charset="0"/>
          </a:endParaRPr>
        </a:p>
      </dsp:txBody>
      <dsp:txXfrm>
        <a:off x="52" y="13325"/>
        <a:ext cx="4992239" cy="1152000"/>
      </dsp:txXfrm>
    </dsp:sp>
    <dsp:sp modelId="{E56B1B74-A3FF-42F1-8957-43B89CEC457E}">
      <dsp:nvSpPr>
        <dsp:cNvPr id="0" name=""/>
        <dsp:cNvSpPr/>
      </dsp:nvSpPr>
      <dsp:spPr>
        <a:xfrm>
          <a:off x="1749" y="1178650"/>
          <a:ext cx="4992239" cy="3348899"/>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ctr" defTabSz="1778000">
            <a:lnSpc>
              <a:spcPct val="90000"/>
            </a:lnSpc>
            <a:spcBef>
              <a:spcPct val="0"/>
            </a:spcBef>
            <a:spcAft>
              <a:spcPct val="15000"/>
            </a:spcAft>
            <a:buChar char="••"/>
          </a:pPr>
          <a:r>
            <a:rPr lang="es-ES" sz="4000" kern="1200" dirty="0" smtClean="0">
              <a:latin typeface="Bookman Old Style" panose="02050604050505020204" pitchFamily="18" charset="0"/>
            </a:rPr>
            <a:t>Artistas extranjeros</a:t>
          </a:r>
          <a:endParaRPr lang="es-ES" sz="4000" kern="1200" dirty="0">
            <a:latin typeface="Bookman Old Style" panose="02050604050505020204" pitchFamily="18" charset="0"/>
          </a:endParaRPr>
        </a:p>
        <a:p>
          <a:pPr marL="285750" lvl="1" indent="-285750" algn="ctr" defTabSz="1778000">
            <a:lnSpc>
              <a:spcPct val="90000"/>
            </a:lnSpc>
            <a:spcBef>
              <a:spcPct val="0"/>
            </a:spcBef>
            <a:spcAft>
              <a:spcPct val="15000"/>
            </a:spcAft>
            <a:buChar char="••"/>
          </a:pPr>
          <a:r>
            <a:rPr lang="es-ES" sz="4000" kern="1200" dirty="0" smtClean="0">
              <a:latin typeface="Bookman Old Style" panose="02050604050505020204" pitchFamily="18" charset="0"/>
            </a:rPr>
            <a:t>Foto periodismo (artistas nacionales)</a:t>
          </a:r>
          <a:endParaRPr lang="es-ES" sz="4000" kern="1200" dirty="0">
            <a:latin typeface="Bookman Old Style" panose="02050604050505020204" pitchFamily="18" charset="0"/>
          </a:endParaRPr>
        </a:p>
      </dsp:txBody>
      <dsp:txXfrm>
        <a:off x="1749" y="1178650"/>
        <a:ext cx="4992239" cy="3348899"/>
      </dsp:txXfrm>
    </dsp:sp>
    <dsp:sp modelId="{92F77141-FA73-4706-9463-B01D63939BD1}">
      <dsp:nvSpPr>
        <dsp:cNvPr id="0" name=""/>
        <dsp:cNvSpPr/>
      </dsp:nvSpPr>
      <dsp:spPr>
        <a:xfrm>
          <a:off x="5691204" y="13325"/>
          <a:ext cx="4992239" cy="1152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es-ES" sz="4000" kern="1200" dirty="0" smtClean="0">
              <a:latin typeface="Bookman Old Style" panose="02050604050505020204" pitchFamily="18" charset="0"/>
            </a:rPr>
            <a:t>Proyectos</a:t>
          </a:r>
          <a:endParaRPr lang="es-ES" sz="4000" kern="1200" dirty="0">
            <a:latin typeface="Bookman Old Style" panose="02050604050505020204" pitchFamily="18" charset="0"/>
          </a:endParaRPr>
        </a:p>
      </dsp:txBody>
      <dsp:txXfrm>
        <a:off x="5691204" y="13325"/>
        <a:ext cx="4992239" cy="1152000"/>
      </dsp:txXfrm>
    </dsp:sp>
    <dsp:sp modelId="{09818591-B5BC-42B8-9880-173B49FE1AE8}">
      <dsp:nvSpPr>
        <dsp:cNvPr id="0" name=""/>
        <dsp:cNvSpPr/>
      </dsp:nvSpPr>
      <dsp:spPr>
        <a:xfrm>
          <a:off x="5691204" y="1165325"/>
          <a:ext cx="4992239" cy="3348899"/>
        </a:xfrm>
        <a:prstGeom prst="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ctr" defTabSz="1778000">
            <a:lnSpc>
              <a:spcPct val="90000"/>
            </a:lnSpc>
            <a:spcBef>
              <a:spcPct val="0"/>
            </a:spcBef>
            <a:spcAft>
              <a:spcPct val="15000"/>
            </a:spcAft>
            <a:buChar char="••"/>
          </a:pPr>
          <a:r>
            <a:rPr lang="es-MX" sz="4000" kern="1200" dirty="0" smtClean="0">
              <a:latin typeface="Bookman Old Style" panose="02050604050505020204" pitchFamily="18" charset="0"/>
            </a:rPr>
            <a:t>Encargos del gobierno</a:t>
          </a:r>
          <a:endParaRPr lang="es-ES" sz="4000" kern="1200" dirty="0">
            <a:latin typeface="Bookman Old Style" panose="02050604050505020204" pitchFamily="18" charset="0"/>
          </a:endParaRPr>
        </a:p>
        <a:p>
          <a:pPr marL="285750" lvl="1" indent="-285750" algn="ctr" defTabSz="1778000">
            <a:lnSpc>
              <a:spcPct val="90000"/>
            </a:lnSpc>
            <a:spcBef>
              <a:spcPct val="0"/>
            </a:spcBef>
            <a:spcAft>
              <a:spcPct val="15000"/>
            </a:spcAft>
            <a:buChar char="••"/>
          </a:pPr>
          <a:r>
            <a:rPr lang="es-MX" sz="4000" kern="1200" dirty="0" smtClean="0">
              <a:latin typeface="Bookman Old Style" panose="02050604050505020204" pitchFamily="18" charset="0"/>
            </a:rPr>
            <a:t>Expresión propia</a:t>
          </a:r>
          <a:endParaRPr lang="es-ES" sz="4000" kern="1200" dirty="0">
            <a:latin typeface="Bookman Old Style" panose="02050604050505020204" pitchFamily="18" charset="0"/>
          </a:endParaRPr>
        </a:p>
      </dsp:txBody>
      <dsp:txXfrm>
        <a:off x="5691204" y="1165325"/>
        <a:ext cx="4992239" cy="33488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0BC43-1527-443C-97D3-F37F1A523968}">
      <dsp:nvSpPr>
        <dsp:cNvPr id="0" name=""/>
        <dsp:cNvSpPr/>
      </dsp:nvSpPr>
      <dsp:spPr>
        <a:xfrm>
          <a:off x="0" y="0"/>
          <a:ext cx="8944289" cy="3750760"/>
        </a:xfrm>
        <a:prstGeom prst="rightArrow">
          <a:avLst>
            <a:gd name="adj1" fmla="val 50000"/>
            <a:gd name="adj2" fmla="val 50000"/>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40970" tIns="140970" rIns="254000" bIns="236582" numCol="1" spcCol="1270" anchor="ctr" anchorCtr="0">
          <a:noAutofit/>
        </a:bodyPr>
        <a:lstStyle/>
        <a:p>
          <a:pPr lvl="0" algn="l" defTabSz="1644650">
            <a:lnSpc>
              <a:spcPct val="90000"/>
            </a:lnSpc>
            <a:spcBef>
              <a:spcPct val="0"/>
            </a:spcBef>
            <a:spcAft>
              <a:spcPct val="35000"/>
            </a:spcAft>
          </a:pPr>
          <a:r>
            <a:rPr lang="es-MX" sz="3700" b="0" kern="1200" dirty="0" smtClean="0">
              <a:latin typeface="Bookman Old Style" panose="02050604050505020204" pitchFamily="18" charset="0"/>
            </a:rPr>
            <a:t>Salvador </a:t>
          </a:r>
          <a:r>
            <a:rPr lang="es-MX" sz="3700" b="0" kern="1200" dirty="0" err="1" smtClean="0">
              <a:latin typeface="Bookman Old Style" panose="02050604050505020204" pitchFamily="18" charset="0"/>
            </a:rPr>
            <a:t>Guilliem</a:t>
          </a:r>
          <a:r>
            <a:rPr lang="es-MX" sz="3700" b="0" kern="1200" dirty="0" smtClean="0">
              <a:latin typeface="Bookman Old Style" panose="02050604050505020204" pitchFamily="18" charset="0"/>
            </a:rPr>
            <a:t> Arroyo</a:t>
          </a:r>
          <a:endParaRPr lang="es-ES" sz="3700" b="0" kern="1200" dirty="0">
            <a:latin typeface="Bookman Old Style" panose="02050604050505020204" pitchFamily="18" charset="0"/>
          </a:endParaRPr>
        </a:p>
      </dsp:txBody>
      <dsp:txXfrm>
        <a:off x="0" y="937690"/>
        <a:ext cx="8006599" cy="1875380"/>
      </dsp:txXfrm>
    </dsp:sp>
    <dsp:sp modelId="{C1D043ED-876D-480E-823E-3A9CDDB765F5}">
      <dsp:nvSpPr>
        <dsp:cNvPr id="0" name=""/>
        <dsp:cNvSpPr/>
      </dsp:nvSpPr>
      <dsp:spPr>
        <a:xfrm>
          <a:off x="981232" y="1664351"/>
          <a:ext cx="8633082" cy="2444914"/>
        </a:xfrm>
        <a:prstGeom prst="rightArrow">
          <a:avLst>
            <a:gd name="adj1" fmla="val 50000"/>
            <a:gd name="adj2" fmla="val 50000"/>
          </a:avLst>
        </a:prstGeom>
        <a:gradFill rotWithShape="1">
          <a:gsLst>
            <a:gs pos="0">
              <a:schemeClr val="accent3">
                <a:tint val="96000"/>
                <a:lumMod val="104000"/>
              </a:schemeClr>
            </a:gs>
            <a:gs pos="100000">
              <a:schemeClr val="accent3">
                <a:shade val="98000"/>
                <a:lumMod val="94000"/>
              </a:schemeClr>
            </a:gs>
          </a:gsLst>
          <a:lin ang="5400000" scaled="0"/>
        </a:gradFill>
        <a:ln w="9525" cap="rnd" cmpd="sng" algn="ctr">
          <a:solidFill>
            <a:schemeClr val="accent3">
              <a:shade val="90000"/>
            </a:schemeClr>
          </a:solidFill>
          <a:prstDash val="solid"/>
        </a:ln>
        <a:effectLst>
          <a:outerShdw blurRad="38100" dist="25400" dir="5400000" rotWithShape="0">
            <a:srgbClr val="000000">
              <a:alpha val="2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40970" tIns="140970" rIns="254000" bIns="236582" numCol="1" spcCol="1270" anchor="ctr" anchorCtr="0">
          <a:noAutofit/>
        </a:bodyPr>
        <a:lstStyle/>
        <a:p>
          <a:pPr lvl="0" algn="l" defTabSz="1644650">
            <a:lnSpc>
              <a:spcPct val="90000"/>
            </a:lnSpc>
            <a:spcBef>
              <a:spcPct val="0"/>
            </a:spcBef>
            <a:spcAft>
              <a:spcPct val="35000"/>
            </a:spcAft>
          </a:pPr>
          <a:r>
            <a:rPr lang="es-MX" sz="3700" b="0" kern="1200" dirty="0" smtClean="0">
              <a:latin typeface="Bookman Old Style" panose="02050604050505020204" pitchFamily="18" charset="0"/>
            </a:rPr>
            <a:t>Jorge Pérez de Lara</a:t>
          </a:r>
          <a:endParaRPr lang="es-ES" sz="3700" b="0" kern="1200" dirty="0">
            <a:latin typeface="Bookman Old Style" panose="02050604050505020204" pitchFamily="18" charset="0"/>
          </a:endParaRPr>
        </a:p>
      </dsp:txBody>
      <dsp:txXfrm>
        <a:off x="981232" y="2275580"/>
        <a:ext cx="8021854" cy="1222457"/>
      </dsp:txXfrm>
    </dsp:sp>
    <dsp:sp modelId="{B3C32FC4-38E7-4EA6-B507-BA8A29CA163F}">
      <dsp:nvSpPr>
        <dsp:cNvPr id="0" name=""/>
        <dsp:cNvSpPr/>
      </dsp:nvSpPr>
      <dsp:spPr>
        <a:xfrm>
          <a:off x="3418477" y="2534286"/>
          <a:ext cx="6745079" cy="2225231"/>
        </a:xfrm>
        <a:prstGeom prst="rightArrow">
          <a:avLst>
            <a:gd name="adj1" fmla="val 50000"/>
            <a:gd name="adj2" fmla="val 50000"/>
          </a:avLst>
        </a:prstGeom>
        <a:gradFill rotWithShape="1">
          <a:gsLst>
            <a:gs pos="0">
              <a:schemeClr val="accent4">
                <a:tint val="96000"/>
                <a:lumMod val="104000"/>
              </a:schemeClr>
            </a:gs>
            <a:gs pos="100000">
              <a:schemeClr val="accent4">
                <a:shade val="98000"/>
                <a:lumMod val="94000"/>
              </a:schemeClr>
            </a:gs>
          </a:gsLst>
          <a:lin ang="5400000" scaled="0"/>
        </a:gradFill>
        <a:ln w="9525" cap="rnd" cmpd="sng" algn="ctr">
          <a:solidFill>
            <a:schemeClr val="accent4">
              <a:shade val="90000"/>
            </a:schemeClr>
          </a:solidFill>
          <a:prstDash val="solid"/>
        </a:ln>
        <a:effectLst>
          <a:outerShdw blurRad="38100" dist="25400" dir="5400000" rotWithShape="0">
            <a:srgbClr val="000000">
              <a:alpha val="2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37160" tIns="137160" rIns="254000" bIns="236582" numCol="1" spcCol="1270" anchor="ctr" anchorCtr="0">
          <a:noAutofit/>
        </a:bodyPr>
        <a:lstStyle/>
        <a:p>
          <a:pPr lvl="0" algn="l" defTabSz="1600200">
            <a:lnSpc>
              <a:spcPct val="90000"/>
            </a:lnSpc>
            <a:spcBef>
              <a:spcPct val="0"/>
            </a:spcBef>
            <a:spcAft>
              <a:spcPct val="35000"/>
            </a:spcAft>
          </a:pPr>
          <a:r>
            <a:rPr lang="es-MX" sz="3600" b="0" kern="1200" dirty="0" smtClean="0">
              <a:latin typeface="Bookman Old Style" panose="02050604050505020204" pitchFamily="18" charset="0"/>
            </a:rPr>
            <a:t>Javier Hinojosa</a:t>
          </a:r>
          <a:endParaRPr lang="es-ES" sz="3600" b="0" kern="1200" dirty="0">
            <a:latin typeface="Bookman Old Style" panose="02050604050505020204" pitchFamily="18" charset="0"/>
          </a:endParaRPr>
        </a:p>
      </dsp:txBody>
      <dsp:txXfrm>
        <a:off x="3418477" y="3090594"/>
        <a:ext cx="6188771" cy="1112615"/>
      </dsp:txXfrm>
    </dsp:sp>
    <dsp:sp modelId="{8B37A610-4344-442B-A366-CDD662349278}">
      <dsp:nvSpPr>
        <dsp:cNvPr id="0" name=""/>
        <dsp:cNvSpPr/>
      </dsp:nvSpPr>
      <dsp:spPr>
        <a:xfrm>
          <a:off x="6203918" y="3432408"/>
          <a:ext cx="4032281" cy="1812691"/>
        </a:xfrm>
        <a:prstGeom prst="rightArrow">
          <a:avLst>
            <a:gd name="adj1" fmla="val 50000"/>
            <a:gd name="adj2" fmla="val 50000"/>
          </a:avLst>
        </a:prstGeom>
        <a:gradFill rotWithShape="1">
          <a:gsLst>
            <a:gs pos="0">
              <a:schemeClr val="accent5">
                <a:tint val="96000"/>
                <a:lumMod val="104000"/>
              </a:schemeClr>
            </a:gs>
            <a:gs pos="100000">
              <a:schemeClr val="accent5">
                <a:shade val="98000"/>
                <a:lumMod val="94000"/>
              </a:schemeClr>
            </a:gs>
          </a:gsLst>
          <a:lin ang="5400000" scaled="0"/>
        </a:gra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133350" tIns="133350" rIns="254000" bIns="236582" numCol="1" spcCol="1270" anchor="ctr" anchorCtr="0">
          <a:noAutofit/>
        </a:bodyPr>
        <a:lstStyle/>
        <a:p>
          <a:pPr lvl="0" algn="l" defTabSz="1555750">
            <a:lnSpc>
              <a:spcPct val="90000"/>
            </a:lnSpc>
            <a:spcBef>
              <a:spcPct val="0"/>
            </a:spcBef>
            <a:spcAft>
              <a:spcPct val="35000"/>
            </a:spcAft>
          </a:pPr>
          <a:r>
            <a:rPr lang="es-MX" sz="3500" b="0" kern="1200" dirty="0" smtClean="0">
              <a:latin typeface="Bookman Old Style" panose="02050604050505020204" pitchFamily="18" charset="0"/>
            </a:rPr>
            <a:t>Eric </a:t>
          </a:r>
          <a:r>
            <a:rPr lang="es-MX" sz="3500" b="0" kern="1200" dirty="0" err="1" smtClean="0">
              <a:latin typeface="Bookman Old Style" panose="02050604050505020204" pitchFamily="18" charset="0"/>
            </a:rPr>
            <a:t>Jervaise</a:t>
          </a:r>
          <a:endParaRPr lang="es-ES" sz="3500" b="0" kern="1200" dirty="0">
            <a:latin typeface="Bookman Old Style" panose="02050604050505020204" pitchFamily="18" charset="0"/>
          </a:endParaRPr>
        </a:p>
      </dsp:txBody>
      <dsp:txXfrm>
        <a:off x="6203918" y="3885581"/>
        <a:ext cx="3579108" cy="906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4E343-C625-4391-90AC-62E1E0C72C50}">
      <dsp:nvSpPr>
        <dsp:cNvPr id="0" name=""/>
        <dsp:cNvSpPr/>
      </dsp:nvSpPr>
      <dsp:spPr>
        <a:xfrm>
          <a:off x="0" y="0"/>
          <a:ext cx="4937125" cy="4937125"/>
        </a:xfrm>
        <a:prstGeom prst="pie">
          <a:avLst>
            <a:gd name="adj1" fmla="val 5400000"/>
            <a:gd name="adj2" fmla="val 1620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AE43C36E-D7D9-4AE5-9EF4-D3F82D0CC505}">
      <dsp:nvSpPr>
        <dsp:cNvPr id="0" name=""/>
        <dsp:cNvSpPr/>
      </dsp:nvSpPr>
      <dsp:spPr>
        <a:xfrm>
          <a:off x="2468562" y="0"/>
          <a:ext cx="7003288" cy="4937125"/>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s-MX" sz="4700" kern="1200" dirty="0" smtClean="0">
              <a:latin typeface="Bookman Old Style" panose="02050604050505020204" pitchFamily="18" charset="0"/>
            </a:rPr>
            <a:t>Fotografía</a:t>
          </a:r>
          <a:endParaRPr lang="es-MX" sz="4700" kern="1200" dirty="0">
            <a:latin typeface="Bookman Old Style" panose="02050604050505020204" pitchFamily="18" charset="0"/>
          </a:endParaRPr>
        </a:p>
      </dsp:txBody>
      <dsp:txXfrm>
        <a:off x="2468562" y="0"/>
        <a:ext cx="3501644" cy="2345134"/>
      </dsp:txXfrm>
    </dsp:sp>
    <dsp:sp modelId="{2C09E74F-489F-44D0-89BF-CD096CFDEF29}">
      <dsp:nvSpPr>
        <dsp:cNvPr id="0" name=""/>
        <dsp:cNvSpPr/>
      </dsp:nvSpPr>
      <dsp:spPr>
        <a:xfrm>
          <a:off x="1295995" y="2541070"/>
          <a:ext cx="2345134" cy="2345134"/>
        </a:xfrm>
        <a:prstGeom prst="pie">
          <a:avLst>
            <a:gd name="adj1" fmla="val 5400000"/>
            <a:gd name="adj2" fmla="val 1620000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7F599A5E-2946-48DB-8D6B-7D4025853449}">
      <dsp:nvSpPr>
        <dsp:cNvPr id="0" name=""/>
        <dsp:cNvSpPr/>
      </dsp:nvSpPr>
      <dsp:spPr>
        <a:xfrm>
          <a:off x="2468562" y="2591990"/>
          <a:ext cx="7003288" cy="2345134"/>
        </a:xfrm>
        <a:prstGeom prst="rect">
          <a:avLst/>
        </a:prstGeom>
        <a:solidFill>
          <a:schemeClr val="lt1">
            <a:alpha val="90000"/>
            <a:hueOff val="0"/>
            <a:satOff val="0"/>
            <a:lumOff val="0"/>
            <a:alphaOff val="0"/>
          </a:schemeClr>
        </a:solidFill>
        <a:ln w="15875" cap="rnd" cmpd="sng" algn="ctr">
          <a:solidFill>
            <a:schemeClr val="accent2">
              <a:hueOff val="453165"/>
              <a:satOff val="-47993"/>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s-MX" sz="4700" kern="1200" dirty="0" err="1" smtClean="0">
              <a:latin typeface="Bookman Old Style" panose="02050604050505020204" pitchFamily="18" charset="0"/>
            </a:rPr>
            <a:t>Vilém</a:t>
          </a:r>
          <a:r>
            <a:rPr lang="es-MX" sz="4700" kern="1200" dirty="0" smtClean="0">
              <a:latin typeface="Bookman Old Style" panose="02050604050505020204" pitchFamily="18" charset="0"/>
            </a:rPr>
            <a:t> </a:t>
          </a:r>
          <a:r>
            <a:rPr lang="es-MX" sz="4700" kern="1200" dirty="0" err="1" smtClean="0">
              <a:latin typeface="Bookman Old Style" panose="02050604050505020204" pitchFamily="18" charset="0"/>
            </a:rPr>
            <a:t>Flusser</a:t>
          </a:r>
          <a:endParaRPr lang="es-MX" sz="4700" kern="1200" dirty="0">
            <a:latin typeface="Bookman Old Style" panose="02050604050505020204" pitchFamily="18" charset="0"/>
          </a:endParaRPr>
        </a:p>
      </dsp:txBody>
      <dsp:txXfrm>
        <a:off x="2468562" y="2591990"/>
        <a:ext cx="3501644" cy="2345134"/>
      </dsp:txXfrm>
    </dsp:sp>
    <dsp:sp modelId="{BE238816-586F-4A35-AFFF-50F8594ABFF2}">
      <dsp:nvSpPr>
        <dsp:cNvPr id="0" name=""/>
        <dsp:cNvSpPr/>
      </dsp:nvSpPr>
      <dsp:spPr>
        <a:xfrm>
          <a:off x="5970206" y="195935"/>
          <a:ext cx="3501644" cy="2345134"/>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228600" lvl="1" indent="-228600" algn="ctr" defTabSz="1200150">
            <a:lnSpc>
              <a:spcPct val="90000"/>
            </a:lnSpc>
            <a:spcBef>
              <a:spcPct val="0"/>
            </a:spcBef>
            <a:spcAft>
              <a:spcPct val="15000"/>
            </a:spcAft>
            <a:buChar char="••"/>
          </a:pPr>
          <a:r>
            <a:rPr lang="es-MX" sz="2700" kern="1200" dirty="0" smtClean="0">
              <a:latin typeface="Bookman Old Style" panose="02050604050505020204" pitchFamily="18" charset="0"/>
            </a:rPr>
            <a:t>Configuración de la realidad</a:t>
          </a:r>
          <a:endParaRPr lang="es-MX" sz="2700" kern="1200" dirty="0">
            <a:latin typeface="Bookman Old Style" panose="02050604050505020204" pitchFamily="18" charset="0"/>
          </a:endParaRPr>
        </a:p>
      </dsp:txBody>
      <dsp:txXfrm>
        <a:off x="5970206" y="195935"/>
        <a:ext cx="3501644" cy="2345134"/>
      </dsp:txXfrm>
    </dsp:sp>
    <dsp:sp modelId="{67777AE3-4DAF-4C6B-8B72-7F9F62E95E32}">
      <dsp:nvSpPr>
        <dsp:cNvPr id="0" name=""/>
        <dsp:cNvSpPr/>
      </dsp:nvSpPr>
      <dsp:spPr>
        <a:xfrm>
          <a:off x="5970206" y="2541070"/>
          <a:ext cx="3501644" cy="2345134"/>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228600" lvl="1" indent="-228600" algn="ctr" defTabSz="1200150">
            <a:lnSpc>
              <a:spcPct val="90000"/>
            </a:lnSpc>
            <a:spcBef>
              <a:spcPct val="0"/>
            </a:spcBef>
            <a:spcAft>
              <a:spcPct val="15000"/>
            </a:spcAft>
            <a:buChar char="••"/>
          </a:pPr>
          <a:r>
            <a:rPr lang="es-MX" sz="2700" kern="1200" dirty="0" smtClean="0">
              <a:latin typeface="Bookman Old Style" panose="02050604050505020204" pitchFamily="18" charset="0"/>
            </a:rPr>
            <a:t>“Duda fenomenológica”</a:t>
          </a:r>
          <a:endParaRPr lang="es-MX" sz="2700" kern="1200" dirty="0">
            <a:latin typeface="Bookman Old Style" panose="02050604050505020204" pitchFamily="18" charset="0"/>
          </a:endParaRPr>
        </a:p>
        <a:p>
          <a:pPr marL="228600" lvl="1" indent="-228600" algn="ctr" defTabSz="1200150">
            <a:lnSpc>
              <a:spcPct val="90000"/>
            </a:lnSpc>
            <a:spcBef>
              <a:spcPct val="0"/>
            </a:spcBef>
            <a:spcAft>
              <a:spcPct val="15000"/>
            </a:spcAft>
            <a:buChar char="••"/>
          </a:pPr>
          <a:r>
            <a:rPr lang="es-MX" sz="2700" kern="1200" dirty="0" smtClean="0">
              <a:latin typeface="Bookman Old Style" panose="02050604050505020204" pitchFamily="18" charset="0"/>
            </a:rPr>
            <a:t>Acto similar a cazar</a:t>
          </a:r>
          <a:endParaRPr lang="es-MX" sz="2700" kern="1200" dirty="0">
            <a:latin typeface="Bookman Old Style" panose="02050604050505020204" pitchFamily="18" charset="0"/>
          </a:endParaRPr>
        </a:p>
      </dsp:txBody>
      <dsp:txXfrm>
        <a:off x="5970206" y="2541070"/>
        <a:ext cx="3501644" cy="23451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3247A-2121-4B82-887A-52310D99FFD2}">
      <dsp:nvSpPr>
        <dsp:cNvPr id="0" name=""/>
        <dsp:cNvSpPr/>
      </dsp:nvSpPr>
      <dsp:spPr>
        <a:xfrm>
          <a:off x="0" y="0"/>
          <a:ext cx="8098946" cy="802343"/>
        </a:xfrm>
        <a:prstGeom prst="roundRect">
          <a:avLst>
            <a:gd name="adj" fmla="val 10000"/>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_tradnl" sz="2800" kern="1200" dirty="0" smtClean="0">
              <a:latin typeface="Bookman Old Style" panose="02050604050505020204" pitchFamily="18" charset="0"/>
            </a:rPr>
            <a:t>Recrear su mundo interior</a:t>
          </a:r>
          <a:endParaRPr lang="es-ES" sz="2800" kern="1200" dirty="0">
            <a:latin typeface="Bookman Old Style" panose="02050604050505020204" pitchFamily="18" charset="0"/>
          </a:endParaRPr>
        </a:p>
      </dsp:txBody>
      <dsp:txXfrm>
        <a:off x="23500" y="23500"/>
        <a:ext cx="7139280" cy="755343"/>
      </dsp:txXfrm>
    </dsp:sp>
    <dsp:sp modelId="{A9606DB5-4C7F-4344-A8D7-FE498E86F336}">
      <dsp:nvSpPr>
        <dsp:cNvPr id="0" name=""/>
        <dsp:cNvSpPr/>
      </dsp:nvSpPr>
      <dsp:spPr>
        <a:xfrm>
          <a:off x="604791" y="913779"/>
          <a:ext cx="8098946" cy="802343"/>
        </a:xfrm>
        <a:prstGeom prst="roundRect">
          <a:avLst>
            <a:gd name="adj" fmla="val 10000"/>
          </a:avLst>
        </a:prstGeom>
        <a:gradFill rotWithShape="1">
          <a:gsLst>
            <a:gs pos="0">
              <a:schemeClr val="accent3">
                <a:tint val="96000"/>
                <a:lumMod val="104000"/>
              </a:schemeClr>
            </a:gs>
            <a:gs pos="100000">
              <a:schemeClr val="accent3">
                <a:shade val="98000"/>
                <a:lumMod val="94000"/>
              </a:schemeClr>
            </a:gs>
          </a:gsLst>
          <a:lin ang="5400000" scaled="0"/>
        </a:gradFill>
        <a:ln w="9525" cap="rnd" cmpd="sng" algn="ctr">
          <a:solidFill>
            <a:schemeClr val="accent3">
              <a:shade val="90000"/>
            </a:schemeClr>
          </a:solidFill>
          <a:prstDash val="solid"/>
        </a:ln>
        <a:effectLst>
          <a:outerShdw blurRad="38100" dist="25400" dir="5400000" rotWithShape="0">
            <a:srgbClr val="000000">
              <a:alpha val="2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MX" sz="2800" kern="1200" dirty="0" smtClean="0">
              <a:latin typeface="Bookman Old Style" panose="02050604050505020204" pitchFamily="18" charset="0"/>
            </a:rPr>
            <a:t>Enfoque más esteticista de la realidad</a:t>
          </a:r>
          <a:endParaRPr lang="es-ES" sz="2800" kern="1200" dirty="0">
            <a:latin typeface="Bookman Old Style" panose="02050604050505020204" pitchFamily="18" charset="0"/>
          </a:endParaRPr>
        </a:p>
      </dsp:txBody>
      <dsp:txXfrm>
        <a:off x="628291" y="937279"/>
        <a:ext cx="6925631" cy="755343"/>
      </dsp:txXfrm>
    </dsp:sp>
    <dsp:sp modelId="{800252DB-1089-4114-8095-2A0F8C3B1E12}">
      <dsp:nvSpPr>
        <dsp:cNvPr id="0" name=""/>
        <dsp:cNvSpPr/>
      </dsp:nvSpPr>
      <dsp:spPr>
        <a:xfrm>
          <a:off x="1209582" y="1827559"/>
          <a:ext cx="8098946" cy="802343"/>
        </a:xfrm>
        <a:prstGeom prst="roundRect">
          <a:avLst>
            <a:gd name="adj" fmla="val 10000"/>
          </a:avLst>
        </a:prstGeom>
        <a:gradFill rotWithShape="1">
          <a:gsLst>
            <a:gs pos="0">
              <a:schemeClr val="accent4">
                <a:tint val="96000"/>
                <a:lumMod val="104000"/>
              </a:schemeClr>
            </a:gs>
            <a:gs pos="100000">
              <a:schemeClr val="accent4">
                <a:shade val="98000"/>
                <a:lumMod val="94000"/>
              </a:schemeClr>
            </a:gs>
          </a:gsLst>
          <a:lin ang="5400000" scaled="0"/>
        </a:gradFill>
        <a:ln w="9525" cap="rnd" cmpd="sng" algn="ctr">
          <a:solidFill>
            <a:schemeClr val="accent4">
              <a:shade val="90000"/>
            </a:schemeClr>
          </a:solidFill>
          <a:prstDash val="solid"/>
        </a:ln>
        <a:effectLst>
          <a:outerShdw blurRad="38100" dist="25400" dir="5400000" rotWithShape="0">
            <a:srgbClr val="000000">
              <a:alpha val="2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_tradnl" sz="2800" kern="1200" dirty="0" smtClean="0">
              <a:latin typeface="Bookman Old Style" panose="02050604050505020204" pitchFamily="18" charset="0"/>
            </a:rPr>
            <a:t>Enfatizar en la creación de imágenes</a:t>
          </a:r>
          <a:r>
            <a:rPr lang="es-MX" sz="2800" b="0" i="0" kern="1200" dirty="0" smtClean="0">
              <a:latin typeface="Bookman Old Style" panose="02050604050505020204" pitchFamily="18" charset="0"/>
            </a:rPr>
            <a:t> </a:t>
          </a:r>
          <a:endParaRPr lang="es-ES" sz="2800" kern="1200" dirty="0">
            <a:latin typeface="Bookman Old Style" panose="02050604050505020204" pitchFamily="18" charset="0"/>
          </a:endParaRPr>
        </a:p>
      </dsp:txBody>
      <dsp:txXfrm>
        <a:off x="1233082" y="1851059"/>
        <a:ext cx="6925631" cy="755343"/>
      </dsp:txXfrm>
    </dsp:sp>
    <dsp:sp modelId="{305039B9-AFCC-4CDC-B0F6-BA877F68E9D6}">
      <dsp:nvSpPr>
        <dsp:cNvPr id="0" name=""/>
        <dsp:cNvSpPr/>
      </dsp:nvSpPr>
      <dsp:spPr>
        <a:xfrm>
          <a:off x="1814374" y="2741339"/>
          <a:ext cx="8098946" cy="802343"/>
        </a:xfrm>
        <a:prstGeom prst="roundRect">
          <a:avLst>
            <a:gd name="adj" fmla="val 10000"/>
          </a:avLst>
        </a:prstGeom>
        <a:gradFill rotWithShape="1">
          <a:gsLst>
            <a:gs pos="0">
              <a:schemeClr val="accent5">
                <a:tint val="96000"/>
                <a:lumMod val="104000"/>
              </a:schemeClr>
            </a:gs>
            <a:gs pos="100000">
              <a:schemeClr val="accent5">
                <a:shade val="98000"/>
                <a:lumMod val="94000"/>
              </a:schemeClr>
            </a:gs>
          </a:gsLst>
          <a:lin ang="5400000" scaled="0"/>
        </a:gra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_tradnl" sz="2800" kern="1200" dirty="0" smtClean="0">
              <a:latin typeface="Bookman Old Style" panose="02050604050505020204" pitchFamily="18" charset="0"/>
            </a:rPr>
            <a:t>El montaje de escenarios</a:t>
          </a:r>
          <a:endParaRPr lang="es-ES" sz="2800" kern="1200" dirty="0">
            <a:latin typeface="Bookman Old Style" panose="02050604050505020204" pitchFamily="18" charset="0"/>
          </a:endParaRPr>
        </a:p>
      </dsp:txBody>
      <dsp:txXfrm>
        <a:off x="1837874" y="2764839"/>
        <a:ext cx="6925631" cy="755343"/>
      </dsp:txXfrm>
    </dsp:sp>
    <dsp:sp modelId="{7A097459-92BE-4260-AC7C-3E313A248E07}">
      <dsp:nvSpPr>
        <dsp:cNvPr id="0" name=""/>
        <dsp:cNvSpPr/>
      </dsp:nvSpPr>
      <dsp:spPr>
        <a:xfrm>
          <a:off x="2419165" y="3655118"/>
          <a:ext cx="8098946" cy="802343"/>
        </a:xfrm>
        <a:prstGeom prst="roundRect">
          <a:avLst>
            <a:gd name="adj" fmla="val 10000"/>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_tradnl" sz="2800" kern="1200" dirty="0" smtClean="0">
              <a:latin typeface="Bookman Old Style" panose="02050604050505020204" pitchFamily="18" charset="0"/>
            </a:rPr>
            <a:t>Formación de fotografías lúdicas</a:t>
          </a:r>
          <a:endParaRPr lang="es-ES" sz="2800" kern="1200" dirty="0">
            <a:latin typeface="Bookman Old Style" panose="02050604050505020204" pitchFamily="18" charset="0"/>
          </a:endParaRPr>
        </a:p>
      </dsp:txBody>
      <dsp:txXfrm>
        <a:off x="2442665" y="3678618"/>
        <a:ext cx="6925631" cy="755343"/>
      </dsp:txXfrm>
    </dsp:sp>
    <dsp:sp modelId="{A0E03400-5F23-418C-9C3A-8C849CE7281F}">
      <dsp:nvSpPr>
        <dsp:cNvPr id="0" name=""/>
        <dsp:cNvSpPr/>
      </dsp:nvSpPr>
      <dsp:spPr>
        <a:xfrm>
          <a:off x="7577423" y="586156"/>
          <a:ext cx="521523" cy="521523"/>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s-ES" sz="2300" kern="1200"/>
        </a:p>
      </dsp:txBody>
      <dsp:txXfrm>
        <a:off x="7694766" y="586156"/>
        <a:ext cx="286837" cy="392446"/>
      </dsp:txXfrm>
    </dsp:sp>
    <dsp:sp modelId="{B15ACDA1-0517-43FC-86B1-5B33F109E966}">
      <dsp:nvSpPr>
        <dsp:cNvPr id="0" name=""/>
        <dsp:cNvSpPr/>
      </dsp:nvSpPr>
      <dsp:spPr>
        <a:xfrm>
          <a:off x="8182214" y="1499935"/>
          <a:ext cx="521523" cy="521523"/>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s-ES" sz="2300" kern="1200"/>
        </a:p>
      </dsp:txBody>
      <dsp:txXfrm>
        <a:off x="8299557" y="1499935"/>
        <a:ext cx="286837" cy="392446"/>
      </dsp:txXfrm>
    </dsp:sp>
    <dsp:sp modelId="{1D3A2E0F-7871-4A7F-A132-693C98E20794}">
      <dsp:nvSpPr>
        <dsp:cNvPr id="0" name=""/>
        <dsp:cNvSpPr/>
      </dsp:nvSpPr>
      <dsp:spPr>
        <a:xfrm>
          <a:off x="8787006" y="2400343"/>
          <a:ext cx="521523" cy="521523"/>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s-ES" sz="2300" kern="1200"/>
        </a:p>
      </dsp:txBody>
      <dsp:txXfrm>
        <a:off x="8904349" y="2400343"/>
        <a:ext cx="286837" cy="392446"/>
      </dsp:txXfrm>
    </dsp:sp>
    <dsp:sp modelId="{F02E09BE-502E-40AC-8CA7-C8152700C967}">
      <dsp:nvSpPr>
        <dsp:cNvPr id="0" name=""/>
        <dsp:cNvSpPr/>
      </dsp:nvSpPr>
      <dsp:spPr>
        <a:xfrm>
          <a:off x="9391797" y="3323037"/>
          <a:ext cx="521523" cy="521523"/>
        </a:xfrm>
        <a:prstGeom prst="downArrow">
          <a:avLst>
            <a:gd name="adj1" fmla="val 55000"/>
            <a:gd name="adj2" fmla="val 45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s-ES" sz="2300" kern="1200"/>
        </a:p>
      </dsp:txBody>
      <dsp:txXfrm>
        <a:off x="9509140" y="3323037"/>
        <a:ext cx="286837" cy="39244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F05D0-BF64-490B-9CC6-910008E99B66}">
      <dsp:nvSpPr>
        <dsp:cNvPr id="0" name=""/>
        <dsp:cNvSpPr/>
      </dsp:nvSpPr>
      <dsp:spPr>
        <a:xfrm>
          <a:off x="835640" y="859092"/>
          <a:ext cx="10680567" cy="3646189"/>
        </a:xfrm>
        <a:prstGeom prst="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lvl="0" algn="just" defTabSz="1244600">
            <a:lnSpc>
              <a:spcPct val="90000"/>
            </a:lnSpc>
            <a:spcBef>
              <a:spcPct val="0"/>
            </a:spcBef>
            <a:spcAft>
              <a:spcPct val="35000"/>
            </a:spcAft>
          </a:pPr>
          <a:r>
            <a:rPr lang="es-MX" sz="2800" kern="1200" dirty="0" smtClean="0">
              <a:latin typeface="Bookman Old Style" panose="02050604050505020204" pitchFamily="18" charset="0"/>
            </a:rPr>
            <a:t>Calcula haber recorrido alrededor de 500,000 km., documentando América Latina, ha entrenado por más de 40 años la amplitud de la mirada, para extender esos horizontes en el plano bidimensional de la fotografía. Este expedicionario contemporáneo que guarda algo del espíritu de los fotógrafos viajeros del siglo XIX.</a:t>
          </a:r>
          <a:endParaRPr lang="es-ES" sz="2800" kern="1200" dirty="0">
            <a:latin typeface="Bookman Old Style" panose="02050604050505020204" pitchFamily="18" charset="0"/>
          </a:endParaRPr>
        </a:p>
      </dsp:txBody>
      <dsp:txXfrm>
        <a:off x="2544530" y="859092"/>
        <a:ext cx="8971676" cy="3646189"/>
      </dsp:txXfrm>
    </dsp:sp>
    <dsp:sp modelId="{6066D1E3-C0D5-4FFC-A629-FB2621381C47}">
      <dsp:nvSpPr>
        <dsp:cNvPr id="0" name=""/>
        <dsp:cNvSpPr/>
      </dsp:nvSpPr>
      <dsp:spPr>
        <a:xfrm>
          <a:off x="0" y="0"/>
          <a:ext cx="2485839" cy="2485839"/>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s-ES" sz="4000" kern="1200" dirty="0" smtClean="0"/>
            <a:t>Viajero</a:t>
          </a:r>
          <a:endParaRPr lang="es-ES" sz="4000" kern="1200" dirty="0"/>
        </a:p>
      </dsp:txBody>
      <dsp:txXfrm>
        <a:off x="364043" y="364043"/>
        <a:ext cx="1757753" cy="175775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F05D0-BF64-490B-9CC6-910008E99B66}">
      <dsp:nvSpPr>
        <dsp:cNvPr id="0" name=""/>
        <dsp:cNvSpPr/>
      </dsp:nvSpPr>
      <dsp:spPr>
        <a:xfrm>
          <a:off x="1016443" y="847513"/>
          <a:ext cx="10446308" cy="3722318"/>
        </a:xfrm>
        <a:prstGeom prst="rect">
          <a:avLst/>
        </a:prstGeom>
        <a:solidFill>
          <a:schemeClr val="accent1">
            <a:alpha val="90000"/>
            <a:tint val="55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lvl="0" algn="just" defTabSz="1244600">
            <a:lnSpc>
              <a:spcPct val="90000"/>
            </a:lnSpc>
            <a:spcBef>
              <a:spcPct val="0"/>
            </a:spcBef>
            <a:spcAft>
              <a:spcPct val="35000"/>
            </a:spcAft>
          </a:pPr>
          <a:r>
            <a:rPr lang="es-MX" sz="2800" b="0" i="0" kern="1200" dirty="0" smtClean="0">
              <a:latin typeface="Bookman Old Style" panose="02050604050505020204" pitchFamily="18" charset="0"/>
            </a:rPr>
            <a:t>El bullicio del centro de la ciudad de México me produce asombro y fascinación, documentarlo y compartirlo siempre ha sido mi interés. Esta cámara del siglo XIX, por sus características de registro me pareció la herramienta idónea para ello. Mi intención principal es registrar la actividad multitudinaria del comercio tradicional del centro de la ciudad de México.</a:t>
          </a:r>
          <a:endParaRPr lang="es-ES" sz="2800" kern="1200" dirty="0">
            <a:latin typeface="Bookman Old Style" panose="02050604050505020204" pitchFamily="18" charset="0"/>
          </a:endParaRPr>
        </a:p>
      </dsp:txBody>
      <dsp:txXfrm>
        <a:off x="2687852" y="847513"/>
        <a:ext cx="8774899" cy="3722318"/>
      </dsp:txXfrm>
    </dsp:sp>
    <dsp:sp modelId="{6066D1E3-C0D5-4FFC-A629-FB2621381C47}">
      <dsp:nvSpPr>
        <dsp:cNvPr id="0" name=""/>
        <dsp:cNvSpPr/>
      </dsp:nvSpPr>
      <dsp:spPr>
        <a:xfrm>
          <a:off x="547000" y="176468"/>
          <a:ext cx="2087579" cy="20875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s-ES" sz="3000" kern="1200" dirty="0" smtClean="0"/>
            <a:t>Técnica</a:t>
          </a:r>
          <a:endParaRPr lang="es-ES" sz="3000" kern="1200" dirty="0"/>
        </a:p>
      </dsp:txBody>
      <dsp:txXfrm>
        <a:off x="852719" y="482187"/>
        <a:ext cx="1476141" cy="147614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22337-3B9E-4FBF-A715-4833AC027BFA}">
      <dsp:nvSpPr>
        <dsp:cNvPr id="0" name=""/>
        <dsp:cNvSpPr/>
      </dsp:nvSpPr>
      <dsp:spPr>
        <a:xfrm>
          <a:off x="0" y="4350412"/>
          <a:ext cx="7886700" cy="0"/>
        </a:xfrm>
        <a:prstGeom prst="line">
          <a:avLst/>
        </a:pr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5F1D1B-5C56-4D37-A03C-D7E2DFA6A761}">
      <dsp:nvSpPr>
        <dsp:cNvPr id="0" name=""/>
        <dsp:cNvSpPr/>
      </dsp:nvSpPr>
      <dsp:spPr>
        <a:xfrm>
          <a:off x="0" y="3249939"/>
          <a:ext cx="7886700" cy="0"/>
        </a:xfrm>
        <a:prstGeom prst="line">
          <a:avLst/>
        </a:pr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B32CE6-0ED1-4BC5-8953-FCDF3ACDE9EA}">
      <dsp:nvSpPr>
        <dsp:cNvPr id="0" name=""/>
        <dsp:cNvSpPr/>
      </dsp:nvSpPr>
      <dsp:spPr>
        <a:xfrm>
          <a:off x="0" y="2149467"/>
          <a:ext cx="7886700" cy="0"/>
        </a:xfrm>
        <a:prstGeom prst="line">
          <a:avLst/>
        </a:pr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05E381-462F-4D12-BBD1-BE9AAEAA79A5}">
      <dsp:nvSpPr>
        <dsp:cNvPr id="0" name=""/>
        <dsp:cNvSpPr/>
      </dsp:nvSpPr>
      <dsp:spPr>
        <a:xfrm>
          <a:off x="0" y="1048994"/>
          <a:ext cx="7886700" cy="0"/>
        </a:xfrm>
        <a:prstGeom prst="line">
          <a:avLst/>
        </a:pr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A07B06-795F-440F-93AC-CF2C2048AFDD}">
      <dsp:nvSpPr>
        <dsp:cNvPr id="0" name=""/>
        <dsp:cNvSpPr/>
      </dsp:nvSpPr>
      <dsp:spPr>
        <a:xfrm>
          <a:off x="2050541" y="925"/>
          <a:ext cx="5836158"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1422400">
            <a:lnSpc>
              <a:spcPct val="90000"/>
            </a:lnSpc>
            <a:spcBef>
              <a:spcPct val="0"/>
            </a:spcBef>
            <a:spcAft>
              <a:spcPct val="35000"/>
            </a:spcAft>
          </a:pPr>
          <a:r>
            <a:rPr lang="es-ES_tradnl" sz="3200" kern="1200" dirty="0" smtClean="0">
              <a:latin typeface="Bookman Old Style" panose="02050604050505020204" pitchFamily="18" charset="0"/>
            </a:rPr>
            <a:t>El mito de la creación</a:t>
          </a:r>
          <a:endParaRPr lang="es-MX" sz="3200" kern="1200" dirty="0">
            <a:latin typeface="Bookman Old Style" panose="02050604050505020204" pitchFamily="18" charset="0"/>
          </a:endParaRPr>
        </a:p>
      </dsp:txBody>
      <dsp:txXfrm>
        <a:off x="2050541" y="925"/>
        <a:ext cx="5836158" cy="1048069"/>
      </dsp:txXfrm>
    </dsp:sp>
    <dsp:sp modelId="{B40FD99C-A356-40BA-8798-F0C24C7A542F}">
      <dsp:nvSpPr>
        <dsp:cNvPr id="0" name=""/>
        <dsp:cNvSpPr/>
      </dsp:nvSpPr>
      <dsp:spPr>
        <a:xfrm>
          <a:off x="49428" y="59177"/>
          <a:ext cx="1202622" cy="931565"/>
        </a:xfrm>
        <a:prstGeom prst="round2SameRect">
          <a:avLst>
            <a:gd name="adj1" fmla="val 16670"/>
            <a:gd name="adj2" fmla="val 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s-MX" sz="3600" b="1" kern="1200" dirty="0" smtClean="0">
              <a:latin typeface="Bookman Old Style" panose="02050604050505020204" pitchFamily="18" charset="0"/>
            </a:rPr>
            <a:t>1</a:t>
          </a:r>
          <a:endParaRPr lang="es-MX" sz="3600" b="1" kern="1200" dirty="0">
            <a:latin typeface="Bookman Old Style" panose="02050604050505020204" pitchFamily="18" charset="0"/>
          </a:endParaRPr>
        </a:p>
      </dsp:txBody>
      <dsp:txXfrm>
        <a:off x="94911" y="104660"/>
        <a:ext cx="1111656" cy="886082"/>
      </dsp:txXfrm>
    </dsp:sp>
    <dsp:sp modelId="{D1A7F8AF-C789-48B6-8B16-A51B3B39FAED}">
      <dsp:nvSpPr>
        <dsp:cNvPr id="0" name=""/>
        <dsp:cNvSpPr/>
      </dsp:nvSpPr>
      <dsp:spPr>
        <a:xfrm>
          <a:off x="2050541" y="1101398"/>
          <a:ext cx="5836158"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1422400">
            <a:lnSpc>
              <a:spcPct val="90000"/>
            </a:lnSpc>
            <a:spcBef>
              <a:spcPct val="0"/>
            </a:spcBef>
            <a:spcAft>
              <a:spcPct val="35000"/>
            </a:spcAft>
          </a:pPr>
          <a:r>
            <a:rPr lang="es-MX" sz="3200" b="0" kern="1200" dirty="0" smtClean="0">
              <a:latin typeface="Bookman Old Style" panose="02050604050505020204" pitchFamily="18" charset="0"/>
            </a:rPr>
            <a:t>Templo Mayor</a:t>
          </a:r>
          <a:endParaRPr lang="es-MX" sz="3200" b="0" kern="1200" dirty="0">
            <a:latin typeface="Bookman Old Style" panose="02050604050505020204" pitchFamily="18" charset="0"/>
          </a:endParaRPr>
        </a:p>
      </dsp:txBody>
      <dsp:txXfrm>
        <a:off x="2050541" y="1101398"/>
        <a:ext cx="5836158" cy="1048069"/>
      </dsp:txXfrm>
    </dsp:sp>
    <dsp:sp modelId="{10F62A0D-4981-4CD3-B351-25652A814C94}">
      <dsp:nvSpPr>
        <dsp:cNvPr id="0" name=""/>
        <dsp:cNvSpPr/>
      </dsp:nvSpPr>
      <dsp:spPr>
        <a:xfrm>
          <a:off x="49428" y="1159649"/>
          <a:ext cx="1202622" cy="931565"/>
        </a:xfrm>
        <a:prstGeom prst="round2SameRect">
          <a:avLst>
            <a:gd name="adj1" fmla="val 16670"/>
            <a:gd name="adj2" fmla="val 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s-MX" sz="3600" b="1" kern="1200" dirty="0" smtClean="0">
              <a:latin typeface="Bookman Old Style" panose="02050604050505020204" pitchFamily="18" charset="0"/>
            </a:rPr>
            <a:t>2</a:t>
          </a:r>
          <a:endParaRPr lang="es-MX" sz="3600" b="1" kern="1200" dirty="0">
            <a:latin typeface="Bookman Old Style" panose="02050604050505020204" pitchFamily="18" charset="0"/>
          </a:endParaRPr>
        </a:p>
      </dsp:txBody>
      <dsp:txXfrm>
        <a:off x="94911" y="1205132"/>
        <a:ext cx="1111656" cy="886082"/>
      </dsp:txXfrm>
    </dsp:sp>
    <dsp:sp modelId="{1F121AB4-D84A-4DEE-9BB6-A4B2ADE2ABC0}">
      <dsp:nvSpPr>
        <dsp:cNvPr id="0" name=""/>
        <dsp:cNvSpPr/>
      </dsp:nvSpPr>
      <dsp:spPr>
        <a:xfrm>
          <a:off x="2050541" y="2201870"/>
          <a:ext cx="5836158" cy="1048069"/>
        </a:xfrm>
        <a:prstGeom prst="rect">
          <a:avLst/>
        </a:prstGeom>
        <a:noFill/>
        <a:ln>
          <a:noFill/>
        </a:ln>
        <a:effectLst/>
      </dsp:spPr>
      <dsp:style>
        <a:lnRef idx="0">
          <a:scrgbClr r="0" g="0" b="0"/>
        </a:lnRef>
        <a:fillRef idx="0">
          <a:scrgbClr r="0" g="0" b="0"/>
        </a:fillRef>
        <a:effectRef idx="0">
          <a:scrgbClr r="0" g="0" b="0"/>
        </a:effectRef>
        <a:fontRef idx="minor"/>
      </dsp:style>
    </dsp:sp>
    <dsp:sp modelId="{58A61FDC-0B0C-4D2B-BAF2-D195753EA4D8}">
      <dsp:nvSpPr>
        <dsp:cNvPr id="0" name=""/>
        <dsp:cNvSpPr/>
      </dsp:nvSpPr>
      <dsp:spPr>
        <a:xfrm>
          <a:off x="49428" y="2260122"/>
          <a:ext cx="1202622" cy="931565"/>
        </a:xfrm>
        <a:prstGeom prst="round2SameRect">
          <a:avLst>
            <a:gd name="adj1" fmla="val 16670"/>
            <a:gd name="adj2" fmla="val 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s-MX" sz="3600" b="1" kern="1200" dirty="0" smtClean="0">
              <a:latin typeface="Bookman Old Style" panose="02050604050505020204" pitchFamily="18" charset="0"/>
            </a:rPr>
            <a:t>3</a:t>
          </a:r>
          <a:r>
            <a:rPr lang="es-MX" sz="3600" kern="1200" dirty="0" smtClean="0"/>
            <a:t>  </a:t>
          </a:r>
          <a:endParaRPr lang="es-MX" sz="3600" kern="1200" dirty="0"/>
        </a:p>
      </dsp:txBody>
      <dsp:txXfrm>
        <a:off x="94911" y="2305605"/>
        <a:ext cx="1111656" cy="886082"/>
      </dsp:txXfrm>
    </dsp:sp>
    <dsp:sp modelId="{D69ED301-1FFD-4A24-B23D-FDE5E1BB8BAF}">
      <dsp:nvSpPr>
        <dsp:cNvPr id="0" name=""/>
        <dsp:cNvSpPr/>
      </dsp:nvSpPr>
      <dsp:spPr>
        <a:xfrm>
          <a:off x="2050541" y="3302343"/>
          <a:ext cx="5836158" cy="1048069"/>
        </a:xfrm>
        <a:prstGeom prst="rect">
          <a:avLst/>
        </a:prstGeom>
        <a:noFill/>
        <a:ln>
          <a:noFill/>
        </a:ln>
        <a:effectLst/>
      </dsp:spPr>
      <dsp:style>
        <a:lnRef idx="0">
          <a:scrgbClr r="0" g="0" b="0"/>
        </a:lnRef>
        <a:fillRef idx="0">
          <a:scrgbClr r="0" g="0" b="0"/>
        </a:fillRef>
        <a:effectRef idx="0">
          <a:scrgbClr r="0" g="0" b="0"/>
        </a:effectRef>
        <a:fontRef idx="minor"/>
      </dsp:style>
    </dsp:sp>
    <dsp:sp modelId="{3CC5CDC0-D726-4E3D-AF2B-985D1B37BFA7}">
      <dsp:nvSpPr>
        <dsp:cNvPr id="0" name=""/>
        <dsp:cNvSpPr/>
      </dsp:nvSpPr>
      <dsp:spPr>
        <a:xfrm>
          <a:off x="49428" y="3360594"/>
          <a:ext cx="1202622" cy="931565"/>
        </a:xfrm>
        <a:prstGeom prst="round2SameRect">
          <a:avLst>
            <a:gd name="adj1" fmla="val 16670"/>
            <a:gd name="adj2" fmla="val 0"/>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s-MX" sz="3600" b="1" kern="1200" dirty="0" smtClean="0">
              <a:latin typeface="Bookman Old Style" panose="02050604050505020204" pitchFamily="18" charset="0"/>
            </a:rPr>
            <a:t>4</a:t>
          </a:r>
          <a:endParaRPr lang="es-MX" sz="3600" b="1" kern="1200" dirty="0">
            <a:latin typeface="Bookman Old Style" panose="02050604050505020204" pitchFamily="18" charset="0"/>
          </a:endParaRPr>
        </a:p>
      </dsp:txBody>
      <dsp:txXfrm>
        <a:off x="94911" y="3406077"/>
        <a:ext cx="1111656" cy="88608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79937-B721-4A2F-AE27-A857D3E803E0}">
      <dsp:nvSpPr>
        <dsp:cNvPr id="0" name=""/>
        <dsp:cNvSpPr/>
      </dsp:nvSpPr>
      <dsp:spPr>
        <a:xfrm>
          <a:off x="0" y="2149229"/>
          <a:ext cx="10027744" cy="1825425"/>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8264" tIns="395732" rIns="778264" bIns="135128" numCol="1" spcCol="1270" anchor="ctr" anchorCtr="0">
          <a:noAutofit/>
        </a:bodyPr>
        <a:lstStyle/>
        <a:p>
          <a:pPr marL="171450" lvl="1" indent="-171450" algn="just" defTabSz="844550">
            <a:lnSpc>
              <a:spcPct val="90000"/>
            </a:lnSpc>
            <a:spcBef>
              <a:spcPct val="0"/>
            </a:spcBef>
            <a:spcAft>
              <a:spcPct val="15000"/>
            </a:spcAft>
            <a:buChar char="••"/>
          </a:pPr>
          <a:r>
            <a:rPr lang="es-MX" sz="1900" b="0" kern="1200" dirty="0" smtClean="0">
              <a:latin typeface="Bookman Old Style" panose="02050604050505020204" pitchFamily="18" charset="0"/>
            </a:rPr>
            <a:t>El edificio está orientado hacia el poniente y sobre una enorme plataforma se asienta el edificio con sus cuatro cuerpos superpuestos y los dos adoratorios en la parte alta. Uno de ellos está dedicado a Huitzilopochtli, dios solar y de la guerra, y el otro a Tláloc, dios del agua, de la fertilidad. </a:t>
          </a:r>
          <a:endParaRPr lang="es-MX" sz="1900" i="0" kern="1200" dirty="0">
            <a:latin typeface="Bookman Old Style" panose="02050604050505020204" pitchFamily="18" charset="0"/>
          </a:endParaRPr>
        </a:p>
      </dsp:txBody>
      <dsp:txXfrm>
        <a:off x="0" y="2149229"/>
        <a:ext cx="10027744" cy="1825425"/>
      </dsp:txXfrm>
    </dsp:sp>
    <dsp:sp modelId="{F1A6F336-101A-4BD3-8145-10FC98E5ACB5}">
      <dsp:nvSpPr>
        <dsp:cNvPr id="0" name=""/>
        <dsp:cNvSpPr/>
      </dsp:nvSpPr>
      <dsp:spPr>
        <a:xfrm>
          <a:off x="477395" y="1610021"/>
          <a:ext cx="9547891" cy="819647"/>
        </a:xfrm>
        <a:prstGeom prst="roundRect">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265317" tIns="0" rIns="265317" bIns="0" numCol="1" spcCol="1270" anchor="ctr" anchorCtr="0">
          <a:noAutofit/>
        </a:bodyPr>
        <a:lstStyle/>
        <a:p>
          <a:pPr lvl="0" algn="l" defTabSz="844550">
            <a:lnSpc>
              <a:spcPct val="90000"/>
            </a:lnSpc>
            <a:spcBef>
              <a:spcPct val="0"/>
            </a:spcBef>
            <a:spcAft>
              <a:spcPct val="35000"/>
            </a:spcAft>
          </a:pPr>
          <a:r>
            <a:rPr lang="es-MX" sz="1900" b="1" i="0" kern="1200" cap="all" baseline="0" dirty="0" err="1" smtClean="0">
              <a:latin typeface="Bookman Old Style" panose="02050604050505020204" pitchFamily="18" charset="0"/>
            </a:rPr>
            <a:t>Huey</a:t>
          </a:r>
          <a:r>
            <a:rPr lang="es-MX" sz="1900" b="1" i="0" kern="1200" cap="all" baseline="0" dirty="0" smtClean="0">
              <a:latin typeface="Bookman Old Style" panose="02050604050505020204" pitchFamily="18" charset="0"/>
            </a:rPr>
            <a:t> </a:t>
          </a:r>
          <a:r>
            <a:rPr lang="es-MX" sz="1900" b="1" i="0" kern="1200" cap="all" baseline="0" dirty="0" err="1" smtClean="0">
              <a:latin typeface="Bookman Old Style" panose="02050604050505020204" pitchFamily="18" charset="0"/>
            </a:rPr>
            <a:t>Teocalli</a:t>
          </a:r>
          <a:endParaRPr lang="es-MX" sz="1900" b="1" i="0" kern="1200" cap="all" baseline="0" dirty="0">
            <a:latin typeface="Bookman Old Style" panose="02050604050505020204" pitchFamily="18" charset="0"/>
          </a:endParaRPr>
        </a:p>
      </dsp:txBody>
      <dsp:txXfrm>
        <a:off x="517407" y="1650033"/>
        <a:ext cx="9467867" cy="739623"/>
      </dsp:txXfrm>
    </dsp:sp>
    <dsp:sp modelId="{888C459E-B939-42C5-B1B0-8FFD3BD47D31}">
      <dsp:nvSpPr>
        <dsp:cNvPr id="0" name=""/>
        <dsp:cNvSpPr/>
      </dsp:nvSpPr>
      <dsp:spPr>
        <a:xfrm>
          <a:off x="0" y="4689230"/>
          <a:ext cx="10027744" cy="478800"/>
        </a:xfrm>
        <a:prstGeom prst="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4992D-1DFA-4345-AF4E-89711D8C774A}">
      <dsp:nvSpPr>
        <dsp:cNvPr id="0" name=""/>
        <dsp:cNvSpPr/>
      </dsp:nvSpPr>
      <dsp:spPr>
        <a:xfrm>
          <a:off x="477395" y="4077254"/>
          <a:ext cx="9547891" cy="892416"/>
        </a:xfrm>
        <a:prstGeom prst="roundRect">
          <a:avLst/>
        </a:prstGeom>
        <a:gradFill rotWithShape="1">
          <a:gsLst>
            <a:gs pos="0">
              <a:schemeClr val="accent1">
                <a:tint val="96000"/>
                <a:lumMod val="104000"/>
              </a:schemeClr>
            </a:gs>
            <a:gs pos="100000">
              <a:schemeClr val="accent1">
                <a:shade val="98000"/>
                <a:lumMod val="94000"/>
              </a:schemeClr>
            </a:gs>
          </a:gsLst>
          <a:lin ang="5400000" scaled="0"/>
        </a:gradFill>
        <a:ln w="9525" cap="rnd" cmpd="sng" algn="ctr">
          <a:solidFill>
            <a:schemeClr val="accent1">
              <a:shade val="90000"/>
            </a:schemeClr>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65317" tIns="0" rIns="265317" bIns="0" numCol="1" spcCol="1270" anchor="ctr" anchorCtr="0">
          <a:noAutofit/>
        </a:bodyPr>
        <a:lstStyle/>
        <a:p>
          <a:pPr lvl="0" algn="l" defTabSz="844550">
            <a:lnSpc>
              <a:spcPct val="90000"/>
            </a:lnSpc>
            <a:spcBef>
              <a:spcPct val="0"/>
            </a:spcBef>
            <a:spcAft>
              <a:spcPct val="35000"/>
            </a:spcAft>
          </a:pPr>
          <a:r>
            <a:rPr lang="es-MX" sz="1900" b="1" i="0" kern="1200" cap="all" baseline="0" dirty="0" smtClean="0">
              <a:latin typeface="Bookman Old Style" panose="02050604050505020204" pitchFamily="18" charset="0"/>
            </a:rPr>
            <a:t>Agua, la fuente de vida (TLÁLOC)</a:t>
          </a:r>
          <a:endParaRPr lang="es-MX" sz="1900" b="1" i="0" kern="1200" cap="all" baseline="0" dirty="0">
            <a:latin typeface="Bookman Old Style" panose="02050604050505020204" pitchFamily="18" charset="0"/>
          </a:endParaRPr>
        </a:p>
      </dsp:txBody>
      <dsp:txXfrm>
        <a:off x="520959" y="4120818"/>
        <a:ext cx="9460763" cy="805288"/>
      </dsp:txXfrm>
    </dsp:sp>
    <dsp:sp modelId="{8A32240E-2272-4E8C-BB02-9A1303F4B5B8}">
      <dsp:nvSpPr>
        <dsp:cNvPr id="0" name=""/>
        <dsp:cNvSpPr/>
      </dsp:nvSpPr>
      <dsp:spPr>
        <a:xfrm>
          <a:off x="0" y="6360342"/>
          <a:ext cx="10027744" cy="478800"/>
        </a:xfrm>
        <a:prstGeom prst="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3CA6EF-D1E6-4BE6-9ABF-7801CE3F0DE4}">
      <dsp:nvSpPr>
        <dsp:cNvPr id="0" name=""/>
        <dsp:cNvSpPr/>
      </dsp:nvSpPr>
      <dsp:spPr>
        <a:xfrm>
          <a:off x="501387" y="5270630"/>
          <a:ext cx="8690323" cy="1370151"/>
        </a:xfrm>
        <a:prstGeom prst="roundRect">
          <a:avLst/>
        </a:prstGeom>
        <a:gradFill rotWithShape="1">
          <a:gsLst>
            <a:gs pos="0">
              <a:schemeClr val="accent4">
                <a:tint val="96000"/>
                <a:lumMod val="104000"/>
              </a:schemeClr>
            </a:gs>
            <a:gs pos="100000">
              <a:schemeClr val="accent4">
                <a:shade val="98000"/>
                <a:lumMod val="94000"/>
              </a:schemeClr>
            </a:gs>
          </a:gsLst>
          <a:lin ang="5400000" scaled="0"/>
        </a:gradFill>
        <a:ln w="9525" cap="rnd" cmpd="sng" algn="ctr">
          <a:solidFill>
            <a:schemeClr val="accent4">
              <a:shade val="90000"/>
            </a:schemeClr>
          </a:solidFill>
          <a:prstDash val="solid"/>
        </a:ln>
        <a:effectLst>
          <a:outerShdw blurRad="38100" dist="25400" dir="5400000" rotWithShape="0">
            <a:srgbClr val="000000">
              <a:alpha val="2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265317" tIns="0" rIns="265317" bIns="0" numCol="1" spcCol="1270" anchor="ctr" anchorCtr="0">
          <a:noAutofit/>
        </a:bodyPr>
        <a:lstStyle/>
        <a:p>
          <a:pPr lvl="0" algn="l" defTabSz="844550">
            <a:lnSpc>
              <a:spcPct val="90000"/>
            </a:lnSpc>
            <a:spcBef>
              <a:spcPct val="0"/>
            </a:spcBef>
            <a:spcAft>
              <a:spcPct val="35000"/>
            </a:spcAft>
          </a:pPr>
          <a:r>
            <a:rPr lang="es-MX" sz="1900" b="1" i="0" kern="1200" cap="all" baseline="0" dirty="0" smtClean="0">
              <a:latin typeface="Bookman Old Style" panose="02050604050505020204" pitchFamily="18" charset="0"/>
            </a:rPr>
            <a:t>Guerra-muerte en la cosmovisión mexica </a:t>
          </a:r>
        </a:p>
        <a:p>
          <a:pPr lvl="0" algn="l" defTabSz="844550">
            <a:lnSpc>
              <a:spcPct val="90000"/>
            </a:lnSpc>
            <a:spcBef>
              <a:spcPct val="0"/>
            </a:spcBef>
            <a:spcAft>
              <a:spcPct val="35000"/>
            </a:spcAft>
          </a:pPr>
          <a:r>
            <a:rPr lang="es-MX" sz="1900" b="1" i="0" kern="1200" cap="all" baseline="0" dirty="0" smtClean="0">
              <a:latin typeface="Bookman Old Style" panose="02050604050505020204" pitchFamily="18" charset="0"/>
            </a:rPr>
            <a:t>(</a:t>
          </a:r>
          <a:r>
            <a:rPr lang="es-MX" sz="1900" b="1" i="0" kern="1200" cap="all" baseline="0" dirty="0" err="1" smtClean="0">
              <a:latin typeface="Bookman Old Style" panose="02050604050505020204" pitchFamily="18" charset="0"/>
            </a:rPr>
            <a:t>huitzilopochtli</a:t>
          </a:r>
          <a:r>
            <a:rPr lang="es-MX" sz="1900" b="1" i="0" kern="1200" cap="all" baseline="0" dirty="0" smtClean="0">
              <a:latin typeface="Bookman Old Style" panose="02050604050505020204" pitchFamily="18" charset="0"/>
            </a:rPr>
            <a:t>)</a:t>
          </a:r>
          <a:endParaRPr lang="es-MX" sz="1900" b="1" i="0" kern="1200" cap="all" baseline="0" dirty="0">
            <a:latin typeface="Bookman Old Style" panose="02050604050505020204" pitchFamily="18" charset="0"/>
          </a:endParaRPr>
        </a:p>
      </dsp:txBody>
      <dsp:txXfrm>
        <a:off x="568272" y="5337515"/>
        <a:ext cx="8556553" cy="123638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25A5D-79F6-4BEF-AF38-14FFC8642F51}">
      <dsp:nvSpPr>
        <dsp:cNvPr id="0" name=""/>
        <dsp:cNvSpPr/>
      </dsp:nvSpPr>
      <dsp:spPr>
        <a:xfrm rot="5400000">
          <a:off x="4760669" y="-3785349"/>
          <a:ext cx="2216367" cy="9791533"/>
        </a:xfrm>
        <a:prstGeom prst="round2SameRect">
          <a:avLst/>
        </a:prstGeom>
        <a:solidFill>
          <a:schemeClr val="lt1"/>
        </a:solidFill>
        <a:ln w="15875"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28600" lvl="1" indent="-228600" algn="just" defTabSz="1066800">
            <a:lnSpc>
              <a:spcPct val="90000"/>
            </a:lnSpc>
            <a:spcBef>
              <a:spcPct val="0"/>
            </a:spcBef>
            <a:spcAft>
              <a:spcPct val="15000"/>
            </a:spcAft>
            <a:buChar char="••"/>
          </a:pPr>
          <a:r>
            <a:rPr lang="es-ES_tradnl" sz="2400" kern="1200" dirty="0" smtClean="0">
              <a:latin typeface="Bookman Old Style" panose="02050604050505020204" pitchFamily="18" charset="0"/>
            </a:rPr>
            <a:t>Analizar la importancia del mito en la construcción de imaginarios, base fundamental de la historia, la cultura, las tradiciones e identidad de la Nación Mexicana. Al hablar de la mentalidad, cosmovisión, conciencia colectiva o ideología de una cultura en especial, de la cultura nahua.</a:t>
          </a:r>
          <a:endParaRPr lang="es-ES" sz="2400" kern="1200" dirty="0">
            <a:latin typeface="Bookman Old Style" panose="02050604050505020204" pitchFamily="18" charset="0"/>
          </a:endParaRPr>
        </a:p>
      </dsp:txBody>
      <dsp:txXfrm rot="-5400000">
        <a:off x="973086" y="110428"/>
        <a:ext cx="9683339" cy="1999979"/>
      </dsp:txXfrm>
    </dsp:sp>
    <dsp:sp modelId="{1C3D15C1-E4C7-4C32-A0F8-0A711565E2A6}">
      <dsp:nvSpPr>
        <dsp:cNvPr id="0" name=""/>
        <dsp:cNvSpPr/>
      </dsp:nvSpPr>
      <dsp:spPr>
        <a:xfrm>
          <a:off x="0" y="809532"/>
          <a:ext cx="940533" cy="601771"/>
        </a:xfrm>
        <a:prstGeom prst="roundRect">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s-ES" sz="3100" kern="1200" dirty="0" smtClean="0">
              <a:latin typeface="Bookman Old Style" panose="02050604050505020204" pitchFamily="18" charset="0"/>
            </a:rPr>
            <a:t>1</a:t>
          </a:r>
          <a:endParaRPr lang="es-ES" sz="3100" kern="1200" dirty="0">
            <a:latin typeface="Bookman Old Style" panose="02050604050505020204" pitchFamily="18" charset="0"/>
          </a:endParaRPr>
        </a:p>
      </dsp:txBody>
      <dsp:txXfrm>
        <a:off x="29376" y="838908"/>
        <a:ext cx="881781" cy="543019"/>
      </dsp:txXfrm>
    </dsp:sp>
    <dsp:sp modelId="{0D19BF07-052E-499F-ADCC-AF1BBD24EE49}">
      <dsp:nvSpPr>
        <dsp:cNvPr id="0" name=""/>
        <dsp:cNvSpPr/>
      </dsp:nvSpPr>
      <dsp:spPr>
        <a:xfrm rot="5400000">
          <a:off x="4760669" y="-1430458"/>
          <a:ext cx="2216367" cy="9791533"/>
        </a:xfrm>
        <a:prstGeom prst="round2SameRect">
          <a:avLst/>
        </a:prstGeom>
        <a:solidFill>
          <a:schemeClr val="lt1"/>
        </a:solidFill>
        <a:ln w="15875" cap="rnd"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47650" tIns="123825" rIns="247650" bIns="123825" numCol="1" spcCol="1270" anchor="ctr" anchorCtr="0">
          <a:noAutofit/>
        </a:bodyPr>
        <a:lstStyle/>
        <a:p>
          <a:pPr marL="228600" lvl="1" indent="-228600" algn="just" defTabSz="977900">
            <a:lnSpc>
              <a:spcPct val="90000"/>
            </a:lnSpc>
            <a:spcBef>
              <a:spcPct val="0"/>
            </a:spcBef>
            <a:spcAft>
              <a:spcPct val="15000"/>
            </a:spcAft>
            <a:buChar char="••"/>
          </a:pPr>
          <a:r>
            <a:rPr lang="es-ES_tradnl" sz="2200" kern="1200" dirty="0" smtClean="0">
              <a:latin typeface="Bookman Old Style" panose="02050604050505020204" pitchFamily="18" charset="0"/>
            </a:rPr>
            <a:t>Revisar las relaciones entre fotografía y arqueología y reflexionar sobre la construcción de mitos en la fotografía contemporánea. Al analizar la imagen, esta puede ser un referente para aprobar una idea. Darle materia documental al argumento de la existencia de los mitos creadores en la cosmovisión prehispánica, para precisar, la ideología del pueblo nahua; se realizó trabajo de investigación teórica,  y paralelamente, la práctica fotográfica.</a:t>
          </a:r>
          <a:endParaRPr lang="es-ES" sz="2200" kern="1200" dirty="0">
            <a:latin typeface="Bookman Old Style" panose="02050604050505020204" pitchFamily="18" charset="0"/>
          </a:endParaRPr>
        </a:p>
      </dsp:txBody>
      <dsp:txXfrm rot="-5400000">
        <a:off x="973086" y="2465319"/>
        <a:ext cx="9683339" cy="1999979"/>
      </dsp:txXfrm>
    </dsp:sp>
    <dsp:sp modelId="{0A6C1CD3-0E93-4B58-9A21-C4A76DC35DE5}">
      <dsp:nvSpPr>
        <dsp:cNvPr id="0" name=""/>
        <dsp:cNvSpPr/>
      </dsp:nvSpPr>
      <dsp:spPr>
        <a:xfrm>
          <a:off x="0" y="3164422"/>
          <a:ext cx="940533" cy="601771"/>
        </a:xfrm>
        <a:prstGeom prst="roundRect">
          <a:avLst/>
        </a:prstGeom>
        <a:gradFill rotWithShape="1">
          <a:gsLst>
            <a:gs pos="0">
              <a:schemeClr val="accent3">
                <a:tint val="96000"/>
                <a:lumMod val="104000"/>
              </a:schemeClr>
            </a:gs>
            <a:gs pos="100000">
              <a:schemeClr val="accent3">
                <a:shade val="98000"/>
                <a:lumMod val="94000"/>
              </a:schemeClr>
            </a:gs>
          </a:gsLst>
          <a:lin ang="5400000" scaled="0"/>
        </a:gradFill>
        <a:ln w="9525" cap="rnd" cmpd="sng" algn="ctr">
          <a:solidFill>
            <a:schemeClr val="accent3">
              <a:shade val="90000"/>
            </a:schemeClr>
          </a:solidFill>
          <a:prstDash val="solid"/>
        </a:ln>
        <a:effectLst>
          <a:outerShdw blurRad="38100" dist="25400" dir="5400000" rotWithShape="0">
            <a:srgbClr val="000000">
              <a:alpha val="2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s-ES" sz="3100" kern="1200" dirty="0" smtClean="0">
              <a:latin typeface="Bookman Old Style" panose="02050604050505020204" pitchFamily="18" charset="0"/>
            </a:rPr>
            <a:t>2</a:t>
          </a:r>
          <a:endParaRPr lang="es-ES" sz="3100" kern="1200" dirty="0">
            <a:latin typeface="Bookman Old Style" panose="02050604050505020204" pitchFamily="18" charset="0"/>
          </a:endParaRPr>
        </a:p>
      </dsp:txBody>
      <dsp:txXfrm>
        <a:off x="29376" y="3193798"/>
        <a:ext cx="881781" cy="5430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3327D-0D89-4E39-8284-4460C60870BE}">
      <dsp:nvSpPr>
        <dsp:cNvPr id="0" name=""/>
        <dsp:cNvSpPr/>
      </dsp:nvSpPr>
      <dsp:spPr>
        <a:xfrm>
          <a:off x="0" y="245536"/>
          <a:ext cx="9343717" cy="98959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ES_tradnl" sz="2800" kern="1200" dirty="0" smtClean="0">
              <a:latin typeface="Bookman Old Style" panose="02050604050505020204" pitchFamily="18" charset="0"/>
            </a:rPr>
            <a:t>¿Es posible validar la veracidad de los mitos de la cosmovisión mexica, desde la imagen fotográfica?</a:t>
          </a:r>
          <a:endParaRPr lang="es-ES" sz="2800" kern="1200" dirty="0">
            <a:latin typeface="Bookman Old Style" panose="02050604050505020204" pitchFamily="18" charset="0"/>
          </a:endParaRPr>
        </a:p>
      </dsp:txBody>
      <dsp:txXfrm>
        <a:off x="0" y="245536"/>
        <a:ext cx="9343717" cy="989592"/>
      </dsp:txXfrm>
    </dsp:sp>
    <dsp:sp modelId="{26A8469F-0DDF-41C8-BD53-67E441FB6ECC}">
      <dsp:nvSpPr>
        <dsp:cNvPr id="0" name=""/>
        <dsp:cNvSpPr/>
      </dsp:nvSpPr>
      <dsp:spPr>
        <a:xfrm>
          <a:off x="0" y="1235129"/>
          <a:ext cx="9343717" cy="376613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just" defTabSz="1244600">
            <a:lnSpc>
              <a:spcPct val="90000"/>
            </a:lnSpc>
            <a:spcBef>
              <a:spcPct val="0"/>
            </a:spcBef>
            <a:spcAft>
              <a:spcPct val="15000"/>
            </a:spcAft>
            <a:buChar char="••"/>
          </a:pPr>
          <a:r>
            <a:rPr lang="es-ES_tradnl" sz="2800" kern="1200" dirty="0" smtClean="0">
              <a:latin typeface="Bookman Old Style" panose="02050604050505020204" pitchFamily="18" charset="0"/>
            </a:rPr>
            <a:t>Gracias a esta investigación, y al ejercicio fotográfico, fue posible corroborar la veracidad de los mitos creadores en la cultura prehispánica, a través del "registro fotográfico" de los objetos, lugares o personajes que se encuentran en los mitos prehispánicos, códices, museos de sitios y zonas arqueológicas; que hablan de temas como la creación del universo, los dioses, el hombre, los fenómenos naturales o ciertos elementos.</a:t>
          </a:r>
          <a:endParaRPr lang="es-ES" sz="2800" kern="1200" dirty="0">
            <a:latin typeface="Bookman Old Style" panose="02050604050505020204" pitchFamily="18" charset="0"/>
          </a:endParaRPr>
        </a:p>
      </dsp:txBody>
      <dsp:txXfrm>
        <a:off x="0" y="1235129"/>
        <a:ext cx="9343717" cy="3766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FD8D9-0B89-4541-A971-CE2CFDFB3A32}">
      <dsp:nvSpPr>
        <dsp:cNvPr id="0" name=""/>
        <dsp:cNvSpPr/>
      </dsp:nvSpPr>
      <dsp:spPr>
        <a:xfrm rot="16200000">
          <a:off x="-1005896" y="1007020"/>
          <a:ext cx="4937125" cy="2923084"/>
        </a:xfrm>
        <a:prstGeom prst="flowChartManualOperation">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77800" tIns="0" rIns="177800" bIns="0" numCol="1" spcCol="1270" anchor="ctr" anchorCtr="0">
          <a:noAutofit/>
        </a:bodyPr>
        <a:lstStyle/>
        <a:p>
          <a:pPr lvl="0" algn="l" defTabSz="1244600">
            <a:lnSpc>
              <a:spcPct val="90000"/>
            </a:lnSpc>
            <a:spcBef>
              <a:spcPct val="0"/>
            </a:spcBef>
            <a:spcAft>
              <a:spcPct val="35000"/>
            </a:spcAft>
          </a:pPr>
          <a:r>
            <a:rPr lang="es-MX" sz="2800" kern="1200" dirty="0" smtClean="0">
              <a:latin typeface="Bookman Old Style" panose="02050604050505020204" pitchFamily="18" charset="0"/>
            </a:rPr>
            <a:t>Intención de revelar</a:t>
          </a:r>
          <a:endParaRPr lang="es-MX" sz="2800" kern="1200" dirty="0">
            <a:latin typeface="Bookman Old Style" panose="02050604050505020204" pitchFamily="18" charset="0"/>
          </a:endParaRPr>
        </a:p>
        <a:p>
          <a:pPr marL="285750" lvl="1" indent="-285750" algn="r" defTabSz="1244600">
            <a:lnSpc>
              <a:spcPct val="90000"/>
            </a:lnSpc>
            <a:spcBef>
              <a:spcPct val="0"/>
            </a:spcBef>
            <a:spcAft>
              <a:spcPct val="15000"/>
            </a:spcAft>
            <a:buChar char="••"/>
          </a:pPr>
          <a:r>
            <a:rPr lang="es-MX" sz="2800" kern="1200" dirty="0" smtClean="0">
              <a:latin typeface="Bookman Old Style" panose="02050604050505020204" pitchFamily="18" charset="0"/>
            </a:rPr>
            <a:t>Por medio de la fotografía</a:t>
          </a:r>
        </a:p>
        <a:p>
          <a:pPr marL="285750" lvl="1" indent="-285750" algn="ctr" defTabSz="1244600">
            <a:lnSpc>
              <a:spcPct val="90000"/>
            </a:lnSpc>
            <a:spcBef>
              <a:spcPct val="0"/>
            </a:spcBef>
            <a:spcAft>
              <a:spcPct val="15000"/>
            </a:spcAft>
            <a:buChar char="••"/>
          </a:pPr>
          <a:endParaRPr lang="es-MX" sz="3600" kern="1200" dirty="0">
            <a:latin typeface="Century Gothic" panose="020B0502020202020204" pitchFamily="34" charset="0"/>
          </a:endParaRPr>
        </a:p>
      </dsp:txBody>
      <dsp:txXfrm rot="5400000">
        <a:off x="1124" y="987425"/>
        <a:ext cx="2923084" cy="2962275"/>
      </dsp:txXfrm>
    </dsp:sp>
    <dsp:sp modelId="{75063328-02BF-404B-B104-5C3736E8636F}">
      <dsp:nvSpPr>
        <dsp:cNvPr id="0" name=""/>
        <dsp:cNvSpPr/>
      </dsp:nvSpPr>
      <dsp:spPr>
        <a:xfrm rot="16200000">
          <a:off x="2136419" y="1007020"/>
          <a:ext cx="4937125" cy="2923084"/>
        </a:xfrm>
        <a:prstGeom prst="flowChartManualOperation">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203200" tIns="0" rIns="205693" bIns="0" numCol="1" spcCol="1270" anchor="ctr" anchorCtr="0">
          <a:noAutofit/>
        </a:bodyPr>
        <a:lstStyle/>
        <a:p>
          <a:pPr lvl="0" algn="l" defTabSz="1422400">
            <a:lnSpc>
              <a:spcPct val="90000"/>
            </a:lnSpc>
            <a:spcBef>
              <a:spcPct val="0"/>
            </a:spcBef>
            <a:spcAft>
              <a:spcPct val="35000"/>
            </a:spcAft>
          </a:pPr>
          <a:r>
            <a:rPr lang="es-MX" sz="3200" kern="1200" dirty="0" smtClean="0">
              <a:latin typeface="Bookman Old Style" panose="02050604050505020204" pitchFamily="18" charset="0"/>
            </a:rPr>
            <a:t>Corroborar la veracidad</a:t>
          </a:r>
          <a:endParaRPr lang="es-MX" sz="3200" kern="1200" dirty="0">
            <a:latin typeface="Bookman Old Style" panose="02050604050505020204" pitchFamily="18" charset="0"/>
          </a:endParaRPr>
        </a:p>
        <a:p>
          <a:pPr marL="228600" lvl="1" indent="-228600" algn="r" defTabSz="1111250">
            <a:lnSpc>
              <a:spcPct val="90000"/>
            </a:lnSpc>
            <a:spcBef>
              <a:spcPct val="0"/>
            </a:spcBef>
            <a:spcAft>
              <a:spcPct val="15000"/>
            </a:spcAft>
            <a:buChar char="••"/>
          </a:pPr>
          <a:r>
            <a:rPr lang="es-MX" sz="2500" kern="1200" dirty="0" smtClean="0">
              <a:latin typeface="Bookman Old Style" panose="02050604050505020204" pitchFamily="18" charset="0"/>
            </a:rPr>
            <a:t>De los valores inmersos en los mitos de la cosmovisión mexica </a:t>
          </a:r>
          <a:endParaRPr lang="es-MX" sz="2500" kern="1200" dirty="0">
            <a:latin typeface="Bookman Old Style" panose="02050604050505020204" pitchFamily="18" charset="0"/>
          </a:endParaRPr>
        </a:p>
      </dsp:txBody>
      <dsp:txXfrm rot="5400000">
        <a:off x="3143439" y="987425"/>
        <a:ext cx="2923084" cy="2962275"/>
      </dsp:txXfrm>
    </dsp:sp>
    <dsp:sp modelId="{FB484820-817E-44ED-BC53-F3BBEB4A3D37}">
      <dsp:nvSpPr>
        <dsp:cNvPr id="0" name=""/>
        <dsp:cNvSpPr/>
      </dsp:nvSpPr>
      <dsp:spPr>
        <a:xfrm rot="16200000">
          <a:off x="5278735" y="1007020"/>
          <a:ext cx="4937125" cy="2923084"/>
        </a:xfrm>
        <a:prstGeom prst="flowChartManualOperation">
          <a:avLst/>
        </a:prstGeom>
        <a:gradFill rotWithShape="1">
          <a:gsLst>
            <a:gs pos="0">
              <a:schemeClr val="accent3">
                <a:tint val="96000"/>
                <a:lumMod val="104000"/>
              </a:schemeClr>
            </a:gs>
            <a:gs pos="100000">
              <a:schemeClr val="accent3">
                <a:shade val="98000"/>
                <a:lumMod val="94000"/>
              </a:schemeClr>
            </a:gs>
          </a:gsLst>
          <a:lin ang="5400000" scaled="0"/>
        </a:gradFill>
        <a:ln w="9525" cap="rnd" cmpd="sng" algn="ctr">
          <a:solidFill>
            <a:schemeClr val="accent3">
              <a:shade val="90000"/>
            </a:schemeClr>
          </a:solidFill>
          <a:prstDash val="solid"/>
        </a:ln>
        <a:effectLst>
          <a:outerShdw blurRad="38100" dist="25400" dir="5400000" rotWithShape="0">
            <a:srgbClr val="000000">
              <a:alpha val="2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77800" tIns="0" rIns="177800" bIns="0" numCol="1" spcCol="1270" anchor="ctr" anchorCtr="0">
          <a:noAutofit/>
        </a:bodyPr>
        <a:lstStyle/>
        <a:p>
          <a:pPr lvl="0" algn="r" defTabSz="1244600">
            <a:lnSpc>
              <a:spcPct val="90000"/>
            </a:lnSpc>
            <a:spcBef>
              <a:spcPct val="0"/>
            </a:spcBef>
            <a:spcAft>
              <a:spcPct val="35000"/>
            </a:spcAft>
          </a:pPr>
          <a:r>
            <a:rPr lang="es-MX" sz="2800" kern="1200" dirty="0" smtClean="0">
              <a:latin typeface="Bookman Old Style" panose="02050604050505020204" pitchFamily="18" charset="0"/>
            </a:rPr>
            <a:t>A través del registro fotográfico alterado</a:t>
          </a:r>
          <a:endParaRPr lang="es-MX" sz="2800" kern="1200" dirty="0">
            <a:latin typeface="Bookman Old Style" panose="02050604050505020204" pitchFamily="18" charset="0"/>
          </a:endParaRPr>
        </a:p>
      </dsp:txBody>
      <dsp:txXfrm rot="5400000">
        <a:off x="6285755" y="987425"/>
        <a:ext cx="2923084" cy="2962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1A846-10DC-4A42-A51D-597D32DED4AE}">
      <dsp:nvSpPr>
        <dsp:cNvPr id="0" name=""/>
        <dsp:cNvSpPr/>
      </dsp:nvSpPr>
      <dsp:spPr>
        <a:xfrm>
          <a:off x="0" y="2080"/>
          <a:ext cx="8435280" cy="1005694"/>
        </a:xfrm>
        <a:prstGeom prst="roundRect">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MX" sz="2600" kern="1200" dirty="0" smtClean="0">
              <a:latin typeface="Bookman Old Style" panose="02050604050505020204" pitchFamily="18" charset="0"/>
            </a:rPr>
            <a:t>Un hecho histórico</a:t>
          </a:r>
          <a:endParaRPr lang="es-MX" sz="2600" kern="1200" dirty="0">
            <a:latin typeface="Bookman Old Style" panose="02050604050505020204" pitchFamily="18" charset="0"/>
          </a:endParaRPr>
        </a:p>
      </dsp:txBody>
      <dsp:txXfrm>
        <a:off x="49094" y="51174"/>
        <a:ext cx="8337092" cy="907506"/>
      </dsp:txXfrm>
    </dsp:sp>
    <dsp:sp modelId="{DB4AFC27-1273-4C99-AE60-713FB334ACF1}">
      <dsp:nvSpPr>
        <dsp:cNvPr id="0" name=""/>
        <dsp:cNvSpPr/>
      </dsp:nvSpPr>
      <dsp:spPr>
        <a:xfrm>
          <a:off x="0" y="1022146"/>
          <a:ext cx="8435280" cy="1005694"/>
        </a:xfrm>
        <a:prstGeom prst="roundRect">
          <a:avLst/>
        </a:prstGeom>
        <a:gradFill rotWithShape="1">
          <a:gsLst>
            <a:gs pos="0">
              <a:schemeClr val="accent3">
                <a:tint val="96000"/>
                <a:lumMod val="104000"/>
              </a:schemeClr>
            </a:gs>
            <a:gs pos="100000">
              <a:schemeClr val="accent3">
                <a:shade val="98000"/>
                <a:lumMod val="94000"/>
              </a:schemeClr>
            </a:gs>
          </a:gsLst>
          <a:lin ang="5400000" scaled="0"/>
        </a:gradFill>
        <a:ln w="9525" cap="rnd" cmpd="sng" algn="ctr">
          <a:solidFill>
            <a:schemeClr val="accent3">
              <a:shade val="90000"/>
            </a:schemeClr>
          </a:solidFill>
          <a:prstDash val="solid"/>
        </a:ln>
        <a:effectLst>
          <a:outerShdw blurRad="38100" dist="25400" dir="5400000" rotWithShape="0">
            <a:srgbClr val="000000">
              <a:alpha val="2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MX" sz="2600" kern="1200" dirty="0" smtClean="0">
              <a:latin typeface="Bookman Old Style" panose="02050604050505020204" pitchFamily="18" charset="0"/>
            </a:rPr>
            <a:t>de producción de pensamiento social</a:t>
          </a:r>
          <a:endParaRPr lang="es-MX" sz="2600" kern="1200" dirty="0">
            <a:latin typeface="Bookman Old Style" panose="02050604050505020204" pitchFamily="18" charset="0"/>
          </a:endParaRPr>
        </a:p>
      </dsp:txBody>
      <dsp:txXfrm>
        <a:off x="49094" y="1071240"/>
        <a:ext cx="8337092" cy="907506"/>
      </dsp:txXfrm>
    </dsp:sp>
    <dsp:sp modelId="{A4F4B64C-6FAF-4F5F-81F5-213050C26550}">
      <dsp:nvSpPr>
        <dsp:cNvPr id="0" name=""/>
        <dsp:cNvSpPr/>
      </dsp:nvSpPr>
      <dsp:spPr>
        <a:xfrm>
          <a:off x="0" y="2042212"/>
          <a:ext cx="8435280" cy="1005694"/>
        </a:xfrm>
        <a:prstGeom prst="roundRect">
          <a:avLst/>
        </a:prstGeom>
        <a:gradFill rotWithShape="1">
          <a:gsLst>
            <a:gs pos="0">
              <a:schemeClr val="accent4">
                <a:tint val="96000"/>
                <a:lumMod val="104000"/>
              </a:schemeClr>
            </a:gs>
            <a:gs pos="100000">
              <a:schemeClr val="accent4">
                <a:shade val="98000"/>
                <a:lumMod val="94000"/>
              </a:schemeClr>
            </a:gs>
          </a:gsLst>
          <a:lin ang="5400000" scaled="0"/>
        </a:gradFill>
        <a:ln w="9525" cap="rnd" cmpd="sng" algn="ctr">
          <a:solidFill>
            <a:schemeClr val="accent4">
              <a:shade val="90000"/>
            </a:schemeClr>
          </a:solidFill>
          <a:prstDash val="solid"/>
        </a:ln>
        <a:effectLst>
          <a:outerShdw blurRad="38100" dist="25400" dir="5400000" rotWithShape="0">
            <a:srgbClr val="000000">
              <a:alpha val="2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MX" sz="2600" kern="1200" dirty="0" smtClean="0">
              <a:latin typeface="Bookman Old Style" panose="02050604050505020204" pitchFamily="18" charset="0"/>
            </a:rPr>
            <a:t>inmerso en decursos de larga duración</a:t>
          </a:r>
          <a:endParaRPr lang="es-MX" sz="2600" kern="1200" dirty="0">
            <a:latin typeface="Bookman Old Style" panose="02050604050505020204" pitchFamily="18" charset="0"/>
          </a:endParaRPr>
        </a:p>
      </dsp:txBody>
      <dsp:txXfrm>
        <a:off x="49094" y="2091306"/>
        <a:ext cx="8337092" cy="907506"/>
      </dsp:txXfrm>
    </dsp:sp>
    <dsp:sp modelId="{222CACE2-A3E5-48B0-B6D6-D4DD9AC528A8}">
      <dsp:nvSpPr>
        <dsp:cNvPr id="0" name=""/>
        <dsp:cNvSpPr/>
      </dsp:nvSpPr>
      <dsp:spPr>
        <a:xfrm>
          <a:off x="0" y="3062279"/>
          <a:ext cx="8435280" cy="1005694"/>
        </a:xfrm>
        <a:prstGeom prst="roundRect">
          <a:avLst/>
        </a:prstGeom>
        <a:gradFill rotWithShape="1">
          <a:gsLst>
            <a:gs pos="0">
              <a:schemeClr val="accent5">
                <a:tint val="96000"/>
                <a:lumMod val="104000"/>
              </a:schemeClr>
            </a:gs>
            <a:gs pos="100000">
              <a:schemeClr val="accent5">
                <a:shade val="98000"/>
                <a:lumMod val="94000"/>
              </a:schemeClr>
            </a:gs>
          </a:gsLst>
          <a:lin ang="5400000" scaled="0"/>
        </a:gra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MX" sz="2600" kern="1200" dirty="0" smtClean="0">
              <a:latin typeface="Bookman Old Style" panose="02050604050505020204" pitchFamily="18" charset="0"/>
            </a:rPr>
            <a:t>consistente en creencias y narraciones</a:t>
          </a:r>
          <a:endParaRPr lang="es-MX" sz="2600" kern="1200" dirty="0">
            <a:latin typeface="Bookman Old Style" panose="02050604050505020204" pitchFamily="18" charset="0"/>
          </a:endParaRPr>
        </a:p>
      </dsp:txBody>
      <dsp:txXfrm>
        <a:off x="49094" y="3111373"/>
        <a:ext cx="8337092" cy="907506"/>
      </dsp:txXfrm>
    </dsp:sp>
    <dsp:sp modelId="{AF366A1A-FF01-45E0-A4CA-2E49C33CF07B}">
      <dsp:nvSpPr>
        <dsp:cNvPr id="0" name=""/>
        <dsp:cNvSpPr/>
      </dsp:nvSpPr>
      <dsp:spPr>
        <a:xfrm>
          <a:off x="0" y="4084425"/>
          <a:ext cx="8435280" cy="1005694"/>
        </a:xfrm>
        <a:prstGeom prst="roundRect">
          <a:avLst/>
        </a:prstGeom>
        <a:gradFill rotWithShape="1">
          <a:gsLst>
            <a:gs pos="0">
              <a:schemeClr val="accent1">
                <a:tint val="96000"/>
                <a:lumMod val="104000"/>
              </a:schemeClr>
            </a:gs>
            <a:gs pos="100000">
              <a:schemeClr val="accent1">
                <a:shade val="98000"/>
                <a:lumMod val="94000"/>
              </a:schemeClr>
            </a:gs>
          </a:gsLst>
          <a:lin ang="5400000" scaled="0"/>
        </a:gradFill>
        <a:ln w="9525" cap="rnd" cmpd="sng" algn="ctr">
          <a:solidFill>
            <a:schemeClr val="accent1">
              <a:shade val="90000"/>
            </a:schemeClr>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MX" sz="2600" kern="1200" dirty="0" smtClean="0">
              <a:latin typeface="Bookman Old Style" panose="02050604050505020204" pitchFamily="18" charset="0"/>
            </a:rPr>
            <a:t>acerca del origen y conformación de los seres mundanos en el tiempo primordial.</a:t>
          </a:r>
          <a:endParaRPr lang="es-MX" sz="2600" kern="1200" dirty="0">
            <a:latin typeface="Bookman Old Style" panose="02050604050505020204" pitchFamily="18" charset="0"/>
          </a:endParaRPr>
        </a:p>
      </dsp:txBody>
      <dsp:txXfrm>
        <a:off x="49094" y="4133519"/>
        <a:ext cx="8337092" cy="9075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73E4A-C1AD-4363-A282-3C838B4A8492}">
      <dsp:nvSpPr>
        <dsp:cNvPr id="0" name=""/>
        <dsp:cNvSpPr/>
      </dsp:nvSpPr>
      <dsp:spPr>
        <a:xfrm>
          <a:off x="1494941" y="780550"/>
          <a:ext cx="2797600" cy="1865999"/>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lvl="0" algn="ctr" defTabSz="1422400">
            <a:lnSpc>
              <a:spcPct val="90000"/>
            </a:lnSpc>
            <a:spcBef>
              <a:spcPct val="0"/>
            </a:spcBef>
            <a:spcAft>
              <a:spcPct val="35000"/>
            </a:spcAft>
          </a:pPr>
          <a:r>
            <a:rPr lang="es-ES" sz="3200" kern="1200" dirty="0" smtClean="0">
              <a:latin typeface="Bookman Old Style" panose="02050604050505020204" pitchFamily="18" charset="0"/>
            </a:rPr>
            <a:t>Lo real</a:t>
          </a:r>
          <a:endParaRPr lang="es-ES" sz="3200" kern="1200" dirty="0">
            <a:latin typeface="Bookman Old Style" panose="02050604050505020204" pitchFamily="18" charset="0"/>
          </a:endParaRPr>
        </a:p>
      </dsp:txBody>
      <dsp:txXfrm>
        <a:off x="1942557" y="780550"/>
        <a:ext cx="2349984" cy="1865999"/>
      </dsp:txXfrm>
    </dsp:sp>
    <dsp:sp modelId="{9A1A38BD-434B-44C0-B06C-2021CF17A7D6}">
      <dsp:nvSpPr>
        <dsp:cNvPr id="0" name=""/>
        <dsp:cNvSpPr/>
      </dsp:nvSpPr>
      <dsp:spPr>
        <a:xfrm>
          <a:off x="1494941" y="2646550"/>
          <a:ext cx="2797600" cy="1865999"/>
        </a:xfrm>
        <a:prstGeom prst="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lvl="0" algn="ctr" defTabSz="1422400">
            <a:lnSpc>
              <a:spcPct val="90000"/>
            </a:lnSpc>
            <a:spcBef>
              <a:spcPct val="0"/>
            </a:spcBef>
            <a:spcAft>
              <a:spcPct val="35000"/>
            </a:spcAft>
          </a:pPr>
          <a:r>
            <a:rPr lang="es-ES" sz="3200" kern="1200" dirty="0" smtClean="0">
              <a:latin typeface="Bookman Old Style" panose="02050604050505020204" pitchFamily="18" charset="0"/>
            </a:rPr>
            <a:t>“Verdades crudas”</a:t>
          </a:r>
          <a:endParaRPr lang="es-ES" sz="3200" kern="1200" dirty="0">
            <a:latin typeface="Bookman Old Style" panose="02050604050505020204" pitchFamily="18" charset="0"/>
          </a:endParaRPr>
        </a:p>
      </dsp:txBody>
      <dsp:txXfrm>
        <a:off x="1942557" y="2646550"/>
        <a:ext cx="2349984" cy="1865999"/>
      </dsp:txXfrm>
    </dsp:sp>
    <dsp:sp modelId="{1AB54FF5-DDFB-4AE1-8B4D-E12FA58121EA}">
      <dsp:nvSpPr>
        <dsp:cNvPr id="0" name=""/>
        <dsp:cNvSpPr/>
      </dsp:nvSpPr>
      <dsp:spPr>
        <a:xfrm>
          <a:off x="0" y="1"/>
          <a:ext cx="2077815" cy="2077815"/>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s-ES" sz="2300" kern="1200" dirty="0" smtClean="0">
              <a:latin typeface="Bookman Old Style" panose="02050604050505020204" pitchFamily="18" charset="0"/>
            </a:rPr>
            <a:t>Fotografía</a:t>
          </a:r>
          <a:endParaRPr lang="es-ES" sz="2300" kern="1200" dirty="0">
            <a:latin typeface="Bookman Old Style" panose="02050604050505020204" pitchFamily="18" charset="0"/>
          </a:endParaRPr>
        </a:p>
      </dsp:txBody>
      <dsp:txXfrm>
        <a:off x="304289" y="304290"/>
        <a:ext cx="1469237" cy="1469237"/>
      </dsp:txXfrm>
    </dsp:sp>
    <dsp:sp modelId="{4E8C0FFD-CEA9-42B2-BF3C-19D196A1FD60}">
      <dsp:nvSpPr>
        <dsp:cNvPr id="0" name=""/>
        <dsp:cNvSpPr/>
      </dsp:nvSpPr>
      <dsp:spPr>
        <a:xfrm>
          <a:off x="6370357" y="780550"/>
          <a:ext cx="2797600" cy="1865999"/>
        </a:xfrm>
        <a:prstGeom prst="rect">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lvl="0" algn="ctr" defTabSz="1422400">
            <a:lnSpc>
              <a:spcPct val="90000"/>
            </a:lnSpc>
            <a:spcBef>
              <a:spcPct val="0"/>
            </a:spcBef>
            <a:spcAft>
              <a:spcPct val="35000"/>
            </a:spcAft>
          </a:pPr>
          <a:r>
            <a:rPr lang="es-ES" sz="3200" kern="1200" dirty="0" smtClean="0">
              <a:latin typeface="Bookman Old Style" panose="02050604050505020204" pitchFamily="18" charset="0"/>
            </a:rPr>
            <a:t>Distorsión de lo real</a:t>
          </a:r>
          <a:endParaRPr lang="es-ES" sz="3200" kern="1200" dirty="0">
            <a:latin typeface="Bookman Old Style" panose="02050604050505020204" pitchFamily="18" charset="0"/>
          </a:endParaRPr>
        </a:p>
      </dsp:txBody>
      <dsp:txXfrm>
        <a:off x="6817973" y="780550"/>
        <a:ext cx="2349984" cy="1865999"/>
      </dsp:txXfrm>
    </dsp:sp>
    <dsp:sp modelId="{42D200B4-7776-4F0F-AFBF-0070B7A4D339}">
      <dsp:nvSpPr>
        <dsp:cNvPr id="0" name=""/>
        <dsp:cNvSpPr/>
      </dsp:nvSpPr>
      <dsp:spPr>
        <a:xfrm>
          <a:off x="6370357" y="2646550"/>
          <a:ext cx="2797600" cy="1865999"/>
        </a:xfrm>
        <a:prstGeom prst="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lvl="0" algn="ctr" defTabSz="1422400">
            <a:lnSpc>
              <a:spcPct val="90000"/>
            </a:lnSpc>
            <a:spcBef>
              <a:spcPct val="0"/>
            </a:spcBef>
            <a:spcAft>
              <a:spcPct val="35000"/>
            </a:spcAft>
          </a:pPr>
          <a:r>
            <a:rPr lang="es-ES" sz="3200" kern="1200" dirty="0" smtClean="0">
              <a:latin typeface="Bookman Old Style" panose="02050604050505020204" pitchFamily="18" charset="0"/>
            </a:rPr>
            <a:t>“Mentiras”</a:t>
          </a:r>
          <a:endParaRPr lang="es-ES" sz="3200" kern="1200" dirty="0">
            <a:latin typeface="Bookman Old Style" panose="02050604050505020204" pitchFamily="18" charset="0"/>
          </a:endParaRPr>
        </a:p>
      </dsp:txBody>
      <dsp:txXfrm>
        <a:off x="6817973" y="2646550"/>
        <a:ext cx="2349984" cy="1865999"/>
      </dsp:txXfrm>
    </dsp:sp>
    <dsp:sp modelId="{E0F46B15-1FE4-4835-BB35-6C93576A7C5C}">
      <dsp:nvSpPr>
        <dsp:cNvPr id="0" name=""/>
        <dsp:cNvSpPr/>
      </dsp:nvSpPr>
      <dsp:spPr>
        <a:xfrm>
          <a:off x="4741892" y="1"/>
          <a:ext cx="2077815" cy="2077815"/>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s-ES" sz="2300" kern="1200" dirty="0" smtClean="0">
              <a:latin typeface="Bookman Old Style" panose="02050604050505020204" pitchFamily="18" charset="0"/>
            </a:rPr>
            <a:t>Fotografía</a:t>
          </a:r>
          <a:endParaRPr lang="es-ES" sz="2300" kern="1200" dirty="0">
            <a:latin typeface="Bookman Old Style" panose="02050604050505020204" pitchFamily="18" charset="0"/>
          </a:endParaRPr>
        </a:p>
      </dsp:txBody>
      <dsp:txXfrm>
        <a:off x="5046181" y="304290"/>
        <a:ext cx="1469237" cy="14692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60328-25B0-409E-BE6F-AD0E8C72460C}">
      <dsp:nvSpPr>
        <dsp:cNvPr id="0" name=""/>
        <dsp:cNvSpPr/>
      </dsp:nvSpPr>
      <dsp:spPr>
        <a:xfrm rot="5400000">
          <a:off x="-495895" y="967101"/>
          <a:ext cx="3305968" cy="2314178"/>
        </a:xfrm>
        <a:prstGeom prst="chevro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s-ES" sz="3600" kern="1200" dirty="0" smtClean="0">
              <a:latin typeface="Bookman Old Style" panose="02050604050505020204" pitchFamily="18" charset="0"/>
            </a:rPr>
            <a:t>Fotografía</a:t>
          </a:r>
          <a:endParaRPr lang="es-ES" sz="3600" kern="1200" dirty="0">
            <a:latin typeface="Bookman Old Style" panose="02050604050505020204" pitchFamily="18" charset="0"/>
          </a:endParaRPr>
        </a:p>
      </dsp:txBody>
      <dsp:txXfrm rot="-5400000">
        <a:off x="0" y="1628295"/>
        <a:ext cx="2314178" cy="991790"/>
      </dsp:txXfrm>
    </dsp:sp>
    <dsp:sp modelId="{DB0822C7-7795-4A04-BDAE-D871566DF101}">
      <dsp:nvSpPr>
        <dsp:cNvPr id="0" name=""/>
        <dsp:cNvSpPr/>
      </dsp:nvSpPr>
      <dsp:spPr>
        <a:xfrm rot="5400000">
          <a:off x="4056552" y="-1754964"/>
          <a:ext cx="3089143" cy="6601221"/>
        </a:xfrm>
        <a:prstGeom prst="round2Same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just" defTabSz="1111250">
            <a:lnSpc>
              <a:spcPct val="90000"/>
            </a:lnSpc>
            <a:spcBef>
              <a:spcPct val="0"/>
            </a:spcBef>
            <a:spcAft>
              <a:spcPct val="15000"/>
            </a:spcAft>
            <a:buChar char="••"/>
          </a:pPr>
          <a:r>
            <a:rPr lang="es-MX" sz="2500" kern="1200" dirty="0" smtClean="0">
              <a:latin typeface="Bookman Old Style" panose="02050604050505020204" pitchFamily="18" charset="0"/>
            </a:rPr>
            <a:t>Desde sus orígenes, su probidad queda puesta en entredicho.</a:t>
          </a:r>
          <a:endParaRPr lang="es-ES" sz="2500" kern="1200" dirty="0">
            <a:latin typeface="Bookman Old Style" panose="02050604050505020204" pitchFamily="18" charset="0"/>
          </a:endParaRPr>
        </a:p>
        <a:p>
          <a:pPr marL="228600" lvl="1" indent="-228600" algn="just" defTabSz="1111250">
            <a:lnSpc>
              <a:spcPct val="90000"/>
            </a:lnSpc>
            <a:spcBef>
              <a:spcPct val="0"/>
            </a:spcBef>
            <a:spcAft>
              <a:spcPct val="15000"/>
            </a:spcAft>
            <a:buChar char="••"/>
          </a:pPr>
          <a:r>
            <a:rPr lang="es-MX" sz="2500" kern="1200" dirty="0" smtClean="0">
              <a:latin typeface="Bookman Old Style" panose="02050604050505020204" pitchFamily="18" charset="0"/>
            </a:rPr>
            <a:t>Su legitimidad artística esta en los modelos estéticos y temáticas de la pintura, en sus ámbitos de difusión, significado social y en su estudio histórico.</a:t>
          </a:r>
          <a:endParaRPr lang="es-ES" sz="2500" kern="1200" dirty="0">
            <a:latin typeface="Bookman Old Style" panose="02050604050505020204" pitchFamily="18" charset="0"/>
          </a:endParaRPr>
        </a:p>
      </dsp:txBody>
      <dsp:txXfrm rot="-5400000">
        <a:off x="2300513" y="151875"/>
        <a:ext cx="6450421" cy="27875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8E925-0734-4022-91E9-CB34E06CD5DC}">
      <dsp:nvSpPr>
        <dsp:cNvPr id="0" name=""/>
        <dsp:cNvSpPr/>
      </dsp:nvSpPr>
      <dsp:spPr>
        <a:xfrm>
          <a:off x="0" y="3713115"/>
          <a:ext cx="8229600" cy="609167"/>
        </a:xfrm>
        <a:prstGeom prst="rect">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MX" sz="3200" kern="1200" dirty="0" smtClean="0">
              <a:latin typeface="Bookman Old Style" panose="02050604050505020204" pitchFamily="18" charset="0"/>
            </a:rPr>
            <a:t>Veracidad</a:t>
          </a:r>
          <a:r>
            <a:rPr lang="es-MX" sz="3200" kern="1200" dirty="0" smtClean="0">
              <a:latin typeface="Century Gothic" panose="020B0502020202020204" pitchFamily="34" charset="0"/>
            </a:rPr>
            <a:t> </a:t>
          </a:r>
          <a:endParaRPr lang="es-MX" sz="3200" kern="1200" dirty="0">
            <a:latin typeface="Century Gothic" panose="020B0502020202020204" pitchFamily="34" charset="0"/>
          </a:endParaRPr>
        </a:p>
      </dsp:txBody>
      <dsp:txXfrm>
        <a:off x="0" y="3713115"/>
        <a:ext cx="8229600" cy="609167"/>
      </dsp:txXfrm>
    </dsp:sp>
    <dsp:sp modelId="{4DA7424C-76B1-47D3-990F-307D6D90C35A}">
      <dsp:nvSpPr>
        <dsp:cNvPr id="0" name=""/>
        <dsp:cNvSpPr/>
      </dsp:nvSpPr>
      <dsp:spPr>
        <a:xfrm rot="10800000">
          <a:off x="0" y="2785353"/>
          <a:ext cx="8229600" cy="936899"/>
        </a:xfrm>
        <a:prstGeom prst="upArrowCallout">
          <a:avLst/>
        </a:prstGeom>
        <a:gradFill rotWithShape="1">
          <a:gsLst>
            <a:gs pos="0">
              <a:schemeClr val="accent3">
                <a:tint val="96000"/>
                <a:lumMod val="104000"/>
              </a:schemeClr>
            </a:gs>
            <a:gs pos="100000">
              <a:schemeClr val="accent3">
                <a:shade val="98000"/>
                <a:lumMod val="94000"/>
              </a:schemeClr>
            </a:gs>
          </a:gsLst>
          <a:lin ang="5400000" scaled="0"/>
        </a:gradFill>
        <a:ln w="9525" cap="rnd" cmpd="sng" algn="ctr">
          <a:solidFill>
            <a:schemeClr val="accent3">
              <a:shade val="90000"/>
            </a:schemeClr>
          </a:solidFill>
          <a:prstDash val="solid"/>
        </a:ln>
        <a:effectLst>
          <a:outerShdw blurRad="38100" dist="25400" dir="5400000" rotWithShape="0">
            <a:srgbClr val="000000">
              <a:alpha val="2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s-MX" sz="2900" kern="1200" dirty="0" smtClean="0">
              <a:latin typeface="Bookman Old Style" panose="02050604050505020204" pitchFamily="18" charset="0"/>
            </a:rPr>
            <a:t>Demostrar un acontecimiento</a:t>
          </a:r>
          <a:endParaRPr lang="es-MX" sz="2900" kern="1200" dirty="0">
            <a:latin typeface="Bookman Old Style" panose="02050604050505020204" pitchFamily="18" charset="0"/>
          </a:endParaRPr>
        </a:p>
      </dsp:txBody>
      <dsp:txXfrm rot="10800000">
        <a:off x="0" y="2785353"/>
        <a:ext cx="8229600" cy="608769"/>
      </dsp:txXfrm>
    </dsp:sp>
    <dsp:sp modelId="{4D4BAF88-B8A9-4CD2-B755-C9C279F95B73}">
      <dsp:nvSpPr>
        <dsp:cNvPr id="0" name=""/>
        <dsp:cNvSpPr/>
      </dsp:nvSpPr>
      <dsp:spPr>
        <a:xfrm rot="10800000">
          <a:off x="0" y="1857591"/>
          <a:ext cx="8229600" cy="936899"/>
        </a:xfrm>
        <a:prstGeom prst="upArrowCallout">
          <a:avLst/>
        </a:prstGeom>
        <a:gradFill rotWithShape="1">
          <a:gsLst>
            <a:gs pos="0">
              <a:schemeClr val="accent4">
                <a:tint val="96000"/>
                <a:lumMod val="104000"/>
              </a:schemeClr>
            </a:gs>
            <a:gs pos="100000">
              <a:schemeClr val="accent4">
                <a:shade val="98000"/>
                <a:lumMod val="94000"/>
              </a:schemeClr>
            </a:gs>
          </a:gsLst>
          <a:lin ang="5400000" scaled="0"/>
        </a:gradFill>
        <a:ln w="9525" cap="rnd" cmpd="sng" algn="ctr">
          <a:solidFill>
            <a:schemeClr val="accent4">
              <a:shade val="90000"/>
            </a:schemeClr>
          </a:solidFill>
          <a:prstDash val="solid"/>
        </a:ln>
        <a:effectLst>
          <a:outerShdw blurRad="38100" dist="25400" dir="5400000" rotWithShape="0">
            <a:srgbClr val="000000">
              <a:alpha val="2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MX" sz="3200" b="0" i="0" kern="1200" dirty="0" smtClean="0">
              <a:latin typeface="Bookman Old Style" panose="02050604050505020204" pitchFamily="18" charset="0"/>
            </a:rPr>
            <a:t>Documento</a:t>
          </a:r>
          <a:r>
            <a:rPr lang="es-MX" sz="3200" b="0" i="0" kern="1200" dirty="0" smtClean="0">
              <a:latin typeface="Century Gothic" panose="020B0502020202020204" pitchFamily="34" charset="0"/>
            </a:rPr>
            <a:t> </a:t>
          </a:r>
          <a:endParaRPr lang="es-MX" sz="3200" kern="1200" dirty="0">
            <a:latin typeface="Century Gothic" panose="020B0502020202020204" pitchFamily="34" charset="0"/>
          </a:endParaRPr>
        </a:p>
      </dsp:txBody>
      <dsp:txXfrm rot="10800000">
        <a:off x="0" y="1857591"/>
        <a:ext cx="8229600" cy="608769"/>
      </dsp:txXfrm>
    </dsp:sp>
    <dsp:sp modelId="{CF5EC3CC-F623-4388-BB76-BA287953403C}">
      <dsp:nvSpPr>
        <dsp:cNvPr id="0" name=""/>
        <dsp:cNvSpPr/>
      </dsp:nvSpPr>
      <dsp:spPr>
        <a:xfrm rot="10800000">
          <a:off x="0" y="929829"/>
          <a:ext cx="8229600" cy="936899"/>
        </a:xfrm>
        <a:prstGeom prst="upArrowCallout">
          <a:avLst/>
        </a:prstGeom>
        <a:gradFill rotWithShape="1">
          <a:gsLst>
            <a:gs pos="0">
              <a:schemeClr val="accent5">
                <a:tint val="96000"/>
                <a:lumMod val="104000"/>
              </a:schemeClr>
            </a:gs>
            <a:gs pos="100000">
              <a:schemeClr val="accent5">
                <a:shade val="98000"/>
                <a:lumMod val="94000"/>
              </a:schemeClr>
            </a:gs>
          </a:gsLst>
          <a:lin ang="5400000" scaled="0"/>
        </a:gra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MX" sz="3200" b="0" i="0" kern="1200" dirty="0" smtClean="0">
              <a:latin typeface="Bookman Old Style" panose="02050604050505020204" pitchFamily="18" charset="0"/>
            </a:rPr>
            <a:t>Ilustración</a:t>
          </a:r>
          <a:endParaRPr lang="es-MX" sz="3200" kern="1200" dirty="0">
            <a:latin typeface="Bookman Old Style" panose="02050604050505020204" pitchFamily="18" charset="0"/>
          </a:endParaRPr>
        </a:p>
      </dsp:txBody>
      <dsp:txXfrm rot="10800000">
        <a:off x="0" y="929829"/>
        <a:ext cx="8229600" cy="608769"/>
      </dsp:txXfrm>
    </dsp:sp>
    <dsp:sp modelId="{AEE8EFFC-932A-4CC7-9C8D-AABD9535A45C}">
      <dsp:nvSpPr>
        <dsp:cNvPr id="0" name=""/>
        <dsp:cNvSpPr/>
      </dsp:nvSpPr>
      <dsp:spPr>
        <a:xfrm rot="10800000">
          <a:off x="0" y="2067"/>
          <a:ext cx="8229600" cy="936899"/>
        </a:xfrm>
        <a:prstGeom prst="upArrowCallout">
          <a:avLst/>
        </a:prstGeom>
        <a:gradFill rotWithShape="1">
          <a:gsLst>
            <a:gs pos="0">
              <a:schemeClr val="accent1">
                <a:tint val="96000"/>
                <a:lumMod val="104000"/>
              </a:schemeClr>
            </a:gs>
            <a:gs pos="100000">
              <a:schemeClr val="accent1">
                <a:shade val="98000"/>
                <a:lumMod val="94000"/>
              </a:schemeClr>
            </a:gs>
          </a:gsLst>
          <a:lin ang="5400000" scaled="0"/>
        </a:gradFill>
        <a:ln w="9525" cap="rnd" cmpd="sng" algn="ctr">
          <a:solidFill>
            <a:schemeClr val="accent1">
              <a:shade val="90000"/>
            </a:schemeClr>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MX" sz="3200" b="0" i="0" kern="1200" dirty="0" smtClean="0">
              <a:latin typeface="Bookman Old Style" panose="02050604050505020204" pitchFamily="18" charset="0"/>
            </a:rPr>
            <a:t>Generadora de conocimiento</a:t>
          </a:r>
          <a:endParaRPr lang="es-MX" sz="3200" kern="1200" dirty="0">
            <a:latin typeface="Bookman Old Style" panose="02050604050505020204" pitchFamily="18" charset="0"/>
          </a:endParaRPr>
        </a:p>
      </dsp:txBody>
      <dsp:txXfrm rot="10800000">
        <a:off x="0" y="2067"/>
        <a:ext cx="8229600" cy="6087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32BA1-2AB6-4584-BA89-B9D3DDCCD50D}">
      <dsp:nvSpPr>
        <dsp:cNvPr id="0" name=""/>
        <dsp:cNvSpPr/>
      </dsp:nvSpPr>
      <dsp:spPr>
        <a:xfrm>
          <a:off x="1200857" y="1023411"/>
          <a:ext cx="7955436" cy="3847915"/>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lvl="0" algn="ctr" defTabSz="1244600">
            <a:lnSpc>
              <a:spcPct val="90000"/>
            </a:lnSpc>
            <a:spcBef>
              <a:spcPct val="0"/>
            </a:spcBef>
            <a:spcAft>
              <a:spcPct val="35000"/>
            </a:spcAft>
          </a:pPr>
          <a:r>
            <a:rPr lang="es-MX" sz="2800" kern="1200" dirty="0" smtClean="0">
              <a:latin typeface="Bookman Old Style" panose="02050604050505020204" pitchFamily="18" charset="0"/>
            </a:rPr>
            <a:t>La primera realidad es el pasado en su esencia. El hecho innegable de lo que no vuelve a ocurrir, independientemente de que esa información pase o no a la imagen registrada; la realidad interior.</a:t>
          </a:r>
          <a:endParaRPr lang="es-MX" sz="2800" kern="1200" dirty="0">
            <a:latin typeface="Bookman Old Style" panose="02050604050505020204" pitchFamily="18" charset="0"/>
          </a:endParaRPr>
        </a:p>
      </dsp:txBody>
      <dsp:txXfrm>
        <a:off x="2473727" y="1023411"/>
        <a:ext cx="6682566" cy="3847915"/>
      </dsp:txXfrm>
    </dsp:sp>
    <dsp:sp modelId="{6B81080A-BC80-49B2-9762-0F1B68B9ECE4}">
      <dsp:nvSpPr>
        <dsp:cNvPr id="0" name=""/>
        <dsp:cNvSpPr/>
      </dsp:nvSpPr>
      <dsp:spPr>
        <a:xfrm>
          <a:off x="260102" y="0"/>
          <a:ext cx="2307121" cy="2307121"/>
        </a:xfrm>
        <a:prstGeom prst="ellipse">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r>
            <a:rPr lang="es-MX" sz="3400" b="1" kern="1200" dirty="0" smtClean="0">
              <a:latin typeface="Bookman Old Style" panose="02050604050505020204" pitchFamily="18" charset="0"/>
            </a:rPr>
            <a:t>Boris </a:t>
          </a:r>
          <a:r>
            <a:rPr lang="es-MX" sz="3400" b="1" kern="1200" dirty="0" err="1" smtClean="0">
              <a:latin typeface="Bookman Old Style" panose="02050604050505020204" pitchFamily="18" charset="0"/>
            </a:rPr>
            <a:t>Kossoy</a:t>
          </a:r>
          <a:r>
            <a:rPr lang="es-MX" sz="3400" b="1" kern="1200" dirty="0" smtClean="0">
              <a:latin typeface="Bookman Old Style" panose="02050604050505020204" pitchFamily="18" charset="0"/>
            </a:rPr>
            <a:t> </a:t>
          </a:r>
          <a:endParaRPr lang="es-MX" sz="3400" b="1" kern="1200" dirty="0">
            <a:latin typeface="Bookman Old Style" panose="02050604050505020204" pitchFamily="18" charset="0"/>
          </a:endParaRPr>
        </a:p>
      </dsp:txBody>
      <dsp:txXfrm>
        <a:off x="597972" y="337870"/>
        <a:ext cx="1631381" cy="16313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32BA1-2AB6-4584-BA89-B9D3DDCCD50D}">
      <dsp:nvSpPr>
        <dsp:cNvPr id="0" name=""/>
        <dsp:cNvSpPr/>
      </dsp:nvSpPr>
      <dsp:spPr>
        <a:xfrm>
          <a:off x="1181068" y="1006546"/>
          <a:ext cx="7824338" cy="3784506"/>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lvl="0" algn="ctr" defTabSz="1244600">
            <a:lnSpc>
              <a:spcPct val="90000"/>
            </a:lnSpc>
            <a:spcBef>
              <a:spcPct val="0"/>
            </a:spcBef>
            <a:spcAft>
              <a:spcPct val="35000"/>
            </a:spcAft>
          </a:pPr>
          <a:r>
            <a:rPr lang="es-MX" sz="2800" kern="1200" dirty="0" smtClean="0">
              <a:latin typeface="Bookman Old Style" panose="02050604050505020204" pitchFamily="18" charset="0"/>
            </a:rPr>
            <a:t>La segunda realidad es la del asunto representado, independientemente del soporte escogido para el efecto (papel, caja de luz, soporte digital, etc.) Se trata del asunto captado dentro de una primera realidad y que puede no corresponder a la verdad. La realidad exterior.</a:t>
          </a:r>
          <a:endParaRPr lang="es-MX" sz="2800" kern="1200" dirty="0">
            <a:latin typeface="Bookman Old Style" panose="02050604050505020204" pitchFamily="18" charset="0"/>
          </a:endParaRPr>
        </a:p>
      </dsp:txBody>
      <dsp:txXfrm>
        <a:off x="2432962" y="1006546"/>
        <a:ext cx="6572444" cy="3784506"/>
      </dsp:txXfrm>
    </dsp:sp>
    <dsp:sp modelId="{6B81080A-BC80-49B2-9762-0F1B68B9ECE4}">
      <dsp:nvSpPr>
        <dsp:cNvPr id="0" name=""/>
        <dsp:cNvSpPr/>
      </dsp:nvSpPr>
      <dsp:spPr>
        <a:xfrm>
          <a:off x="119543" y="0"/>
          <a:ext cx="2269102" cy="2269102"/>
        </a:xfrm>
        <a:prstGeom prst="ellipse">
          <a:avLst/>
        </a:prstGeom>
        <a:gradFill rotWithShape="1">
          <a:gsLst>
            <a:gs pos="0">
              <a:schemeClr val="accent2">
                <a:tint val="96000"/>
                <a:lumMod val="104000"/>
              </a:schemeClr>
            </a:gs>
            <a:gs pos="100000">
              <a:schemeClr val="accent2">
                <a:shade val="98000"/>
                <a:lumMod val="94000"/>
              </a:schemeClr>
            </a:gs>
          </a:gsLst>
          <a:lin ang="5400000" scaled="0"/>
        </a:gradFill>
        <a:ln w="9525" cap="rnd" cmpd="sng" algn="ctr">
          <a:solidFill>
            <a:schemeClr val="accent2">
              <a:shade val="90000"/>
            </a:schemeClr>
          </a:solidFill>
          <a:prstDash val="solid"/>
        </a:ln>
        <a:effectLst>
          <a:outerShdw blurRad="38100" dist="25400" dir="5400000" rotWithShape="0">
            <a:srgbClr val="000000">
              <a:alpha val="2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r>
            <a:rPr lang="es-MX" sz="3400" b="1" kern="1200" dirty="0" smtClean="0">
              <a:latin typeface="Bookman Old Style" panose="02050604050505020204" pitchFamily="18" charset="0"/>
            </a:rPr>
            <a:t>Boris </a:t>
          </a:r>
          <a:r>
            <a:rPr lang="es-MX" sz="3400" b="1" kern="1200" dirty="0" err="1" smtClean="0">
              <a:latin typeface="Bookman Old Style" panose="02050604050505020204" pitchFamily="18" charset="0"/>
            </a:rPr>
            <a:t>Kossoy</a:t>
          </a:r>
          <a:r>
            <a:rPr lang="es-MX" sz="3400" b="1" kern="1200" dirty="0" smtClean="0">
              <a:latin typeface="Bookman Old Style" panose="02050604050505020204" pitchFamily="18" charset="0"/>
            </a:rPr>
            <a:t> </a:t>
          </a:r>
          <a:endParaRPr lang="es-MX" sz="3400" b="1" kern="1200" dirty="0">
            <a:latin typeface="Bookman Old Style" panose="02050604050505020204" pitchFamily="18" charset="0"/>
          </a:endParaRPr>
        </a:p>
      </dsp:txBody>
      <dsp:txXfrm>
        <a:off x="451845" y="332302"/>
        <a:ext cx="1604498" cy="1604498"/>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E4731-AD45-4134-B8C3-82C26C60FFDD}" type="datetimeFigureOut">
              <a:rPr lang="es-MX" smtClean="0"/>
              <a:t>03/07/2020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B3BD82-BBF3-4201-A81A-776E3BACC50E}" type="slidenum">
              <a:rPr lang="es-MX" smtClean="0"/>
              <a:t>‹Nº›</a:t>
            </a:fld>
            <a:endParaRPr lang="es-MX"/>
          </a:p>
        </p:txBody>
      </p:sp>
    </p:spTree>
    <p:extLst>
      <p:ext uri="{BB962C8B-B14F-4D97-AF65-F5344CB8AC3E}">
        <p14:creationId xmlns:p14="http://schemas.microsoft.com/office/powerpoint/2010/main" val="124226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1515E5C3-0C0E-43AA-AF7E-FF89F7A3F962}" type="datetime1">
              <a:rPr lang="es-MX" smtClean="0"/>
              <a:t>03/07/2020</a:t>
            </a:fld>
            <a:endParaRPr lang="es-MX"/>
          </a:p>
        </p:txBody>
      </p:sp>
      <p:sp>
        <p:nvSpPr>
          <p:cNvPr id="5" name="Footer Placeholder 4"/>
          <p:cNvSpPr>
            <a:spLocks noGrp="1"/>
          </p:cNvSpPr>
          <p:nvPr>
            <p:ph type="ftr" sz="quarter" idx="11"/>
          </p:nvPr>
        </p:nvSpPr>
        <p:spPr/>
        <p:txBody>
          <a:bodyPr/>
          <a:lstStyle/>
          <a:p>
            <a:endParaRPr lang="es-MX"/>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916834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5382759-EE15-43AA-B3AD-69BE625A9B09}" type="datetime1">
              <a:rPr lang="es-MX" smtClean="0"/>
              <a:t>03/07/2020</a:t>
            </a:fld>
            <a:endParaRPr lang="es-MX"/>
          </a:p>
        </p:txBody>
      </p:sp>
      <p:sp>
        <p:nvSpPr>
          <p:cNvPr id="5" name="Footer Placeholder 4"/>
          <p:cNvSpPr>
            <a:spLocks noGrp="1"/>
          </p:cNvSpPr>
          <p:nvPr>
            <p:ph type="ftr" sz="quarter" idx="11"/>
          </p:nvPr>
        </p:nvSpPr>
        <p:spPr/>
        <p:txBody>
          <a:bodyPr/>
          <a:lstStyle/>
          <a:p>
            <a:endParaRPr lang="es-MX"/>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2661425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348139A-4A88-4497-B54D-F0927188F985}" type="datetime1">
              <a:rPr lang="es-MX" smtClean="0"/>
              <a:t>03/07/2020</a:t>
            </a:fld>
            <a:endParaRPr lang="es-MX"/>
          </a:p>
        </p:txBody>
      </p:sp>
      <p:sp>
        <p:nvSpPr>
          <p:cNvPr id="5" name="Footer Placeholder 4"/>
          <p:cNvSpPr>
            <a:spLocks noGrp="1"/>
          </p:cNvSpPr>
          <p:nvPr>
            <p:ph type="ftr" sz="quarter" idx="11"/>
          </p:nvPr>
        </p:nvSpPr>
        <p:spPr/>
        <p:txBody>
          <a:bodyPr/>
          <a:lstStyle/>
          <a:p>
            <a:endParaRPr lang="es-MX"/>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2B1CEA2-AAFA-49CE-BC70-420DB4642F9A}" type="slidenum">
              <a:rPr lang="es-MX" smtClean="0"/>
              <a:t>‹Nº›</a:t>
            </a:fld>
            <a:endParaRPr lang="es-MX"/>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384739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1ADC8A68-914F-4C3D-B3E9-02555C81A166}" type="datetime1">
              <a:rPr lang="es-MX" smtClean="0"/>
              <a:t>03/07/2020</a:t>
            </a:fld>
            <a:endParaRPr lang="es-MX"/>
          </a:p>
        </p:txBody>
      </p:sp>
      <p:sp>
        <p:nvSpPr>
          <p:cNvPr id="6" name="Footer Placeholder 5"/>
          <p:cNvSpPr>
            <a:spLocks noGrp="1"/>
          </p:cNvSpPr>
          <p:nvPr>
            <p:ph type="ftr" sz="quarter" idx="11"/>
          </p:nvPr>
        </p:nvSpPr>
        <p:spPr/>
        <p:txBody>
          <a:bodyPr/>
          <a:lstStyle/>
          <a:p>
            <a:endParaRPr lang="es-MX"/>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2129606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1CC54361-18E3-468E-B47B-16D21E4441B7}" type="datetime1">
              <a:rPr lang="es-MX" smtClean="0"/>
              <a:t>03/07/2020</a:t>
            </a:fld>
            <a:endParaRPr lang="es-MX"/>
          </a:p>
        </p:txBody>
      </p:sp>
      <p:sp>
        <p:nvSpPr>
          <p:cNvPr id="6" name="Footer Placeholder 5"/>
          <p:cNvSpPr>
            <a:spLocks noGrp="1"/>
          </p:cNvSpPr>
          <p:nvPr>
            <p:ph type="ftr" sz="quarter" idx="11"/>
          </p:nvPr>
        </p:nvSpPr>
        <p:spPr/>
        <p:txBody>
          <a:bodyPr/>
          <a:lstStyle/>
          <a:p>
            <a:endParaRPr lang="es-MX"/>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2B1CEA2-AAFA-49CE-BC70-420DB4642F9A}" type="slidenum">
              <a:rPr lang="es-MX" smtClean="0"/>
              <a:t>‹Nº›</a:t>
            </a:fld>
            <a:endParaRPr lang="es-MX"/>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148686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97FB0B4C-DFA0-4BAB-88AC-6C3297707DE2}" type="datetime1">
              <a:rPr lang="es-MX" smtClean="0"/>
              <a:t>03/07/2020</a:t>
            </a:fld>
            <a:endParaRPr lang="es-MX"/>
          </a:p>
        </p:txBody>
      </p:sp>
      <p:sp>
        <p:nvSpPr>
          <p:cNvPr id="6" name="Footer Placeholder 5"/>
          <p:cNvSpPr>
            <a:spLocks noGrp="1"/>
          </p:cNvSpPr>
          <p:nvPr>
            <p:ph type="ftr" sz="quarter" idx="11"/>
          </p:nvPr>
        </p:nvSpPr>
        <p:spPr/>
        <p:txBody>
          <a:bodyPr/>
          <a:lstStyle/>
          <a:p>
            <a:endParaRPr lang="es-MX"/>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42854719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8CA9F3D-26BF-49CB-9D54-3CB74589A2FF}" type="datetime1">
              <a:rPr lang="es-MX" smtClean="0"/>
              <a:t>03/07/2020</a:t>
            </a:fld>
            <a:endParaRPr lang="es-MX"/>
          </a:p>
        </p:txBody>
      </p:sp>
      <p:sp>
        <p:nvSpPr>
          <p:cNvPr id="5" name="Footer Placeholder 4"/>
          <p:cNvSpPr>
            <a:spLocks noGrp="1"/>
          </p:cNvSpPr>
          <p:nvPr>
            <p:ph type="ftr" sz="quarter" idx="11"/>
          </p:nvPr>
        </p:nvSpPr>
        <p:spPr/>
        <p:txBody>
          <a:bodyPr/>
          <a:lstStyle/>
          <a:p>
            <a:endParaRPr lang="es-MX"/>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3262421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63ED7C-8B42-4850-A089-3421F1F66896}" type="datetime1">
              <a:rPr lang="es-MX" smtClean="0"/>
              <a:t>03/07/2020</a:t>
            </a:fld>
            <a:endParaRPr lang="es-MX"/>
          </a:p>
        </p:txBody>
      </p:sp>
      <p:sp>
        <p:nvSpPr>
          <p:cNvPr id="5" name="Footer Placeholder 4"/>
          <p:cNvSpPr>
            <a:spLocks noGrp="1"/>
          </p:cNvSpPr>
          <p:nvPr>
            <p:ph type="ftr" sz="quarter" idx="11"/>
          </p:nvPr>
        </p:nvSpPr>
        <p:spPr/>
        <p:txBody>
          <a:bodyPr/>
          <a:lstStyle/>
          <a:p>
            <a:endParaRPr lang="es-MX"/>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10486052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B4EAF8E-6008-4598-924C-68B6F2FDC84A}" type="datetime1">
              <a:rPr lang="es-MX" smtClean="0"/>
              <a:t>03/07/2020</a:t>
            </a:fld>
            <a:endParaRPr lang="es-MX"/>
          </a:p>
        </p:txBody>
      </p:sp>
      <p:sp>
        <p:nvSpPr>
          <p:cNvPr id="5" name="Footer Placeholder 4"/>
          <p:cNvSpPr>
            <a:spLocks noGrp="1"/>
          </p:cNvSpPr>
          <p:nvPr>
            <p:ph type="ftr" sz="quarter" idx="11"/>
          </p:nvPr>
        </p:nvSpPr>
        <p:spPr/>
        <p:txBody>
          <a:bodyPr/>
          <a:lstStyle/>
          <a:p>
            <a:endParaRPr lang="es-MX"/>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2469418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7C96D8E-EDE4-41FA-9FFF-1E414B164853}" type="datetime1">
              <a:rPr lang="es-MX" smtClean="0"/>
              <a:t>03/07/2020</a:t>
            </a:fld>
            <a:endParaRPr lang="es-MX"/>
          </a:p>
        </p:txBody>
      </p:sp>
      <p:sp>
        <p:nvSpPr>
          <p:cNvPr id="5" name="Footer Placeholder 4"/>
          <p:cNvSpPr>
            <a:spLocks noGrp="1"/>
          </p:cNvSpPr>
          <p:nvPr>
            <p:ph type="ftr" sz="quarter" idx="11"/>
          </p:nvPr>
        </p:nvSpPr>
        <p:spPr/>
        <p:txBody>
          <a:bodyPr/>
          <a:lstStyle/>
          <a:p>
            <a:endParaRPr lang="es-MX"/>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40929807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240C412-4639-4C34-AB14-31CD5487D782}" type="datetime1">
              <a:rPr lang="es-MX" smtClean="0"/>
              <a:t>03/07/2020</a:t>
            </a:fld>
            <a:endParaRPr lang="es-MX"/>
          </a:p>
        </p:txBody>
      </p:sp>
      <p:sp>
        <p:nvSpPr>
          <p:cNvPr id="6" name="Footer Placeholder 5"/>
          <p:cNvSpPr>
            <a:spLocks noGrp="1"/>
          </p:cNvSpPr>
          <p:nvPr>
            <p:ph type="ftr" sz="quarter" idx="11"/>
          </p:nvPr>
        </p:nvSpPr>
        <p:spPr/>
        <p:txBody>
          <a:bodyPr/>
          <a:lstStyle/>
          <a:p>
            <a:endParaRPr lang="es-MX"/>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748024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9E6AAFB-212E-49D0-AB03-2FB22FF3D029}" type="datetime1">
              <a:rPr lang="es-MX" smtClean="0"/>
              <a:t>03/07/2020</a:t>
            </a:fld>
            <a:endParaRPr lang="es-MX"/>
          </a:p>
        </p:txBody>
      </p:sp>
      <p:sp>
        <p:nvSpPr>
          <p:cNvPr id="8" name="Footer Placeholder 7"/>
          <p:cNvSpPr>
            <a:spLocks noGrp="1"/>
          </p:cNvSpPr>
          <p:nvPr>
            <p:ph type="ftr" sz="quarter" idx="11"/>
          </p:nvPr>
        </p:nvSpPr>
        <p:spPr/>
        <p:txBody>
          <a:bodyPr/>
          <a:lstStyle/>
          <a:p>
            <a:endParaRPr lang="es-MX"/>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17426091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93D9137-1EEA-4CA8-9D6E-567AC624FD0F}" type="datetime1">
              <a:rPr lang="es-MX" smtClean="0"/>
              <a:t>03/07/2020</a:t>
            </a:fld>
            <a:endParaRPr lang="es-MX"/>
          </a:p>
        </p:txBody>
      </p:sp>
      <p:sp>
        <p:nvSpPr>
          <p:cNvPr id="4" name="Footer Placeholder 3"/>
          <p:cNvSpPr>
            <a:spLocks noGrp="1"/>
          </p:cNvSpPr>
          <p:nvPr>
            <p:ph type="ftr" sz="quarter" idx="11"/>
          </p:nvPr>
        </p:nvSpPr>
        <p:spPr/>
        <p:txBody>
          <a:bodyPr/>
          <a:lstStyle/>
          <a:p>
            <a:endParaRPr lang="es-MX"/>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2001194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09CFA-F2CA-4990-8F6E-024685C195BA}" type="datetime1">
              <a:rPr lang="es-MX" smtClean="0"/>
              <a:t>03/07/2020</a:t>
            </a:fld>
            <a:endParaRPr lang="es-MX"/>
          </a:p>
        </p:txBody>
      </p:sp>
      <p:sp>
        <p:nvSpPr>
          <p:cNvPr id="3" name="Footer Placeholder 2"/>
          <p:cNvSpPr>
            <a:spLocks noGrp="1"/>
          </p:cNvSpPr>
          <p:nvPr>
            <p:ph type="ftr" sz="quarter" idx="11"/>
          </p:nvPr>
        </p:nvSpPr>
        <p:spPr/>
        <p:txBody>
          <a:bodyPr/>
          <a:lstStyle/>
          <a:p>
            <a:endParaRPr lang="es-MX"/>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119316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6879B4B-3B88-4710-A23B-0C1AC9649B42}" type="datetime1">
              <a:rPr lang="es-MX" smtClean="0"/>
              <a:t>03/07/2020</a:t>
            </a:fld>
            <a:endParaRPr lang="es-MX"/>
          </a:p>
        </p:txBody>
      </p:sp>
      <p:sp>
        <p:nvSpPr>
          <p:cNvPr id="6" name="Footer Placeholder 5"/>
          <p:cNvSpPr>
            <a:spLocks noGrp="1"/>
          </p:cNvSpPr>
          <p:nvPr>
            <p:ph type="ftr" sz="quarter" idx="11"/>
          </p:nvPr>
        </p:nvSpPr>
        <p:spPr/>
        <p:txBody>
          <a:bodyPr/>
          <a:lstStyle/>
          <a:p>
            <a:endParaRPr lang="es-MX"/>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1467980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A424BFB-8282-4932-9FCA-D6C33747761F}" type="datetime1">
              <a:rPr lang="es-MX" smtClean="0"/>
              <a:t>03/07/2020</a:t>
            </a:fld>
            <a:endParaRPr lang="es-MX"/>
          </a:p>
        </p:txBody>
      </p:sp>
      <p:sp>
        <p:nvSpPr>
          <p:cNvPr id="6" name="Footer Placeholder 5"/>
          <p:cNvSpPr>
            <a:spLocks noGrp="1"/>
          </p:cNvSpPr>
          <p:nvPr>
            <p:ph type="ftr" sz="quarter" idx="11"/>
          </p:nvPr>
        </p:nvSpPr>
        <p:spPr/>
        <p:txBody>
          <a:bodyPr/>
          <a:lstStyle/>
          <a:p>
            <a:endParaRPr lang="es-MX"/>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2B1CEA2-AAFA-49CE-BC70-420DB4642F9A}" type="slidenum">
              <a:rPr lang="es-MX" smtClean="0"/>
              <a:t>‹Nº›</a:t>
            </a:fld>
            <a:endParaRPr lang="es-MX"/>
          </a:p>
        </p:txBody>
      </p:sp>
    </p:spTree>
    <p:extLst>
      <p:ext uri="{BB962C8B-B14F-4D97-AF65-F5344CB8AC3E}">
        <p14:creationId xmlns:p14="http://schemas.microsoft.com/office/powerpoint/2010/main" val="3634059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36CBD7A-169A-4CD4-80BB-8A658E4558C8}" type="datetime1">
              <a:rPr lang="es-MX" smtClean="0"/>
              <a:t>03/07/2020</a:t>
            </a:fld>
            <a:endParaRPr lang="es-MX"/>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2B1CEA2-AAFA-49CE-BC70-420DB4642F9A}" type="slidenum">
              <a:rPr lang="es-MX" smtClean="0"/>
              <a:t>‹Nº›</a:t>
            </a:fld>
            <a:endParaRPr lang="es-MX"/>
          </a:p>
        </p:txBody>
      </p:sp>
    </p:spTree>
    <p:extLst>
      <p:ext uri="{BB962C8B-B14F-4D97-AF65-F5344CB8AC3E}">
        <p14:creationId xmlns:p14="http://schemas.microsoft.com/office/powerpoint/2010/main" val="126973749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751298" y="1188717"/>
            <a:ext cx="4234376" cy="4552195"/>
          </a:xfrm>
        </p:spPr>
        <p:txBody>
          <a:bodyPr>
            <a:normAutofit/>
          </a:bodyPr>
          <a:lstStyle/>
          <a:p>
            <a:r>
              <a:rPr lang="es-MX" sz="4500" cap="small" dirty="0" smtClean="0">
                <a:latin typeface="Bookman Old Style" panose="02050604050505020204" pitchFamily="18" charset="0"/>
              </a:rPr>
              <a:t>Evidencias fotográficas que validan mitos creadores</a:t>
            </a:r>
            <a:endParaRPr lang="es-MX" sz="4500" cap="small" dirty="0">
              <a:latin typeface="Bookman Old Style" panose="02050604050505020204" pitchFamily="18" charset="0"/>
            </a:endParaRPr>
          </a:p>
        </p:txBody>
      </p:sp>
      <p:sp>
        <p:nvSpPr>
          <p:cNvPr id="3" name="Subtítulo 2"/>
          <p:cNvSpPr>
            <a:spLocks noGrp="1"/>
          </p:cNvSpPr>
          <p:nvPr>
            <p:ph type="subTitle" idx="1"/>
          </p:nvPr>
        </p:nvSpPr>
        <p:spPr>
          <a:xfrm>
            <a:off x="7751298" y="6109596"/>
            <a:ext cx="3753314" cy="727291"/>
          </a:xfrm>
        </p:spPr>
        <p:txBody>
          <a:bodyPr>
            <a:normAutofit/>
          </a:bodyPr>
          <a:lstStyle/>
          <a:p>
            <a:r>
              <a:rPr lang="es-MX" cap="small" dirty="0" smtClean="0">
                <a:latin typeface="Bookman Old Style" panose="02050604050505020204" pitchFamily="18" charset="0"/>
              </a:rPr>
              <a:t>Pamela María del Socorro Cervantes Mora</a:t>
            </a:r>
            <a:endParaRPr lang="es-MX" cap="small" dirty="0">
              <a:latin typeface="Bookman Old Style" panose="02050604050505020204" pitchFamily="18" charset="0"/>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1" r="20969" b="-127"/>
          <a:stretch/>
        </p:blipFill>
        <p:spPr>
          <a:xfrm>
            <a:off x="0" y="-27403"/>
            <a:ext cx="7551510" cy="6920572"/>
          </a:xfrm>
          <a:prstGeom prst="rect">
            <a:avLst/>
          </a:prstGeom>
        </p:spPr>
      </p:pic>
    </p:spTree>
    <p:extLst>
      <p:ext uri="{BB962C8B-B14F-4D97-AF65-F5344CB8AC3E}">
        <p14:creationId xmlns:p14="http://schemas.microsoft.com/office/powerpoint/2010/main" val="1665231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311579" y="4402020"/>
            <a:ext cx="3205883" cy="2031325"/>
          </a:xfrm>
          <a:prstGeom prst="rect">
            <a:avLst/>
          </a:prstGeom>
          <a:noFill/>
        </p:spPr>
        <p:txBody>
          <a:bodyPr wrap="square" rtlCol="0">
            <a:spAutoFit/>
          </a:bodyPr>
          <a:lstStyle/>
          <a:p>
            <a:pPr lvl="0" algn="r"/>
            <a:r>
              <a:rPr lang="es-ES_tradnl" dirty="0">
                <a:latin typeface="Bookman Old Style" panose="02050604050505020204" pitchFamily="18" charset="0"/>
              </a:rPr>
              <a:t>Autor desconocido, </a:t>
            </a:r>
            <a:r>
              <a:rPr lang="es-ES" i="1" dirty="0">
                <a:latin typeface="Bookman Old Style" panose="02050604050505020204" pitchFamily="18" charset="0"/>
              </a:rPr>
              <a:t>Las cuatro </a:t>
            </a:r>
            <a:r>
              <a:rPr lang="es-ES" i="1" dirty="0" smtClean="0">
                <a:latin typeface="Bookman Old Style" panose="02050604050505020204" pitchFamily="18" charset="0"/>
              </a:rPr>
              <a:t>direcciones </a:t>
            </a:r>
            <a:r>
              <a:rPr lang="es-ES" i="1" dirty="0">
                <a:latin typeface="Bookman Old Style" panose="02050604050505020204" pitchFamily="18" charset="0"/>
              </a:rPr>
              <a:t>del universo,</a:t>
            </a:r>
            <a:r>
              <a:rPr lang="es-ES" dirty="0">
                <a:latin typeface="Bookman Old Style" panose="02050604050505020204" pitchFamily="18" charset="0"/>
              </a:rPr>
              <a:t> tinta y acuarela sobre piel de venado,  Austria 1971, </a:t>
            </a:r>
            <a:r>
              <a:rPr lang="es-ES_tradnl" dirty="0">
                <a:latin typeface="Bookman Old Style" panose="02050604050505020204" pitchFamily="18" charset="0"/>
              </a:rPr>
              <a:t>disponible en el facsímil del </a:t>
            </a:r>
            <a:r>
              <a:rPr lang="es-ES" dirty="0">
                <a:latin typeface="Bookman Old Style" panose="02050604050505020204" pitchFamily="18" charset="0"/>
              </a:rPr>
              <a:t>Códice </a:t>
            </a:r>
            <a:r>
              <a:rPr lang="es-ES" dirty="0" err="1">
                <a:latin typeface="Bookman Old Style" panose="02050604050505020204" pitchFamily="18" charset="0"/>
              </a:rPr>
              <a:t>Féjérvary</a:t>
            </a:r>
            <a:r>
              <a:rPr lang="es-ES" dirty="0">
                <a:latin typeface="Bookman Old Style" panose="02050604050505020204" pitchFamily="18" charset="0"/>
              </a:rPr>
              <a:t>-Mayer.</a:t>
            </a:r>
            <a:endParaRPr lang="es-MX" dirty="0">
              <a:latin typeface="Bookman Old Style" panose="02050604050505020204" pitchFamily="18"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1916" y="0"/>
            <a:ext cx="7084711" cy="6858000"/>
          </a:xfrm>
          <a:prstGeom prst="rect">
            <a:avLst/>
          </a:prstGeom>
        </p:spPr>
      </p:pic>
      <p:sp>
        <p:nvSpPr>
          <p:cNvPr id="4" name="Marcador de número de diapositiva 3"/>
          <p:cNvSpPr>
            <a:spLocks noGrp="1"/>
          </p:cNvSpPr>
          <p:nvPr>
            <p:ph type="sldNum" sz="quarter" idx="12"/>
          </p:nvPr>
        </p:nvSpPr>
        <p:spPr/>
        <p:txBody>
          <a:bodyPr/>
          <a:lstStyle/>
          <a:p>
            <a:fld id="{0C9B17A6-DC04-43F5-A7EF-373BA9780904}" type="slidenum">
              <a:rPr lang="es-MX" smtClean="0"/>
              <a:t>10</a:t>
            </a:fld>
            <a:endParaRPr lang="es-MX"/>
          </a:p>
        </p:txBody>
      </p:sp>
    </p:spTree>
    <p:extLst>
      <p:ext uri="{BB962C8B-B14F-4D97-AF65-F5344CB8AC3E}">
        <p14:creationId xmlns:p14="http://schemas.microsoft.com/office/powerpoint/2010/main" val="3862471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Importancia de la ilusión en la fotografía</a:t>
            </a:r>
            <a:endParaRPr lang="es-MX" dirty="0"/>
          </a:p>
        </p:txBody>
      </p:sp>
      <p:sp>
        <p:nvSpPr>
          <p:cNvPr id="3" name="Marcador de contenido 2"/>
          <p:cNvSpPr>
            <a:spLocks noGrp="1"/>
          </p:cNvSpPr>
          <p:nvPr>
            <p:ph idx="1"/>
          </p:nvPr>
        </p:nvSpPr>
        <p:spPr>
          <a:xfrm>
            <a:off x="1319968" y="2133599"/>
            <a:ext cx="8915400" cy="4542971"/>
          </a:xfrm>
        </p:spPr>
        <p:txBody>
          <a:bodyPr/>
          <a:lstStyle/>
          <a:p>
            <a:pPr algn="just"/>
            <a:r>
              <a:rPr lang="es-MX" sz="2600" dirty="0">
                <a:latin typeface="Bookman Old Style" panose="02050604050505020204" pitchFamily="18" charset="0"/>
              </a:rPr>
              <a:t>La fotografía siempre ha sido considerada un medio universal, una forma de dar testimonio de los acontecimientos, un documento fidedigno. Sin embargo, del mismo modo es un filtro amplio que permite observar la transición de lo análogo a lo digital. Aunque ambas naturalezas representan una “ilusión”. La ilusión radica en el análisis de la imagen fotográfica no solo por su valor banal o su extravagancia, sino por el enfoque en la creación de imágenes más útiles y exploratorias.</a:t>
            </a:r>
          </a:p>
          <a:p>
            <a:pPr marL="0" indent="0">
              <a:buNone/>
            </a:pPr>
            <a:endParaRPr lang="es-MX" dirty="0"/>
          </a:p>
        </p:txBody>
      </p:sp>
      <p:sp>
        <p:nvSpPr>
          <p:cNvPr id="4" name="Marcador de número de diapositiva 3"/>
          <p:cNvSpPr>
            <a:spLocks noGrp="1"/>
          </p:cNvSpPr>
          <p:nvPr>
            <p:ph type="sldNum" sz="quarter" idx="12"/>
          </p:nvPr>
        </p:nvSpPr>
        <p:spPr/>
        <p:txBody>
          <a:bodyPr/>
          <a:lstStyle/>
          <a:p>
            <a:fld id="{A2B1CEA2-AAFA-49CE-BC70-420DB4642F9A}" type="slidenum">
              <a:rPr lang="es-MX" smtClean="0"/>
              <a:t>11</a:t>
            </a:fld>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876" y="0"/>
            <a:ext cx="1357124" cy="6858000"/>
          </a:xfrm>
          <a:prstGeom prst="rect">
            <a:avLst/>
          </a:prstGeom>
        </p:spPr>
      </p:pic>
    </p:spTree>
    <p:extLst>
      <p:ext uri="{BB962C8B-B14F-4D97-AF65-F5344CB8AC3E}">
        <p14:creationId xmlns:p14="http://schemas.microsoft.com/office/powerpoint/2010/main" val="4816164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97277" y="5198902"/>
            <a:ext cx="3463131" cy="1200329"/>
          </a:xfrm>
          <a:prstGeom prst="rect">
            <a:avLst/>
          </a:prstGeom>
          <a:noFill/>
        </p:spPr>
        <p:txBody>
          <a:bodyPr wrap="square" rtlCol="0">
            <a:spAutoFit/>
          </a:bodyPr>
          <a:lstStyle/>
          <a:p>
            <a:pPr lvl="0" algn="r"/>
            <a:r>
              <a:rPr lang="es-ES_tradnl" i="1" dirty="0" err="1">
                <a:latin typeface="Bookman Old Style" panose="02050604050505020204" pitchFamily="18" charset="0"/>
              </a:rPr>
              <a:t>Coyolxauhqui</a:t>
            </a:r>
            <a:r>
              <a:rPr lang="es-ES_tradnl" dirty="0">
                <a:latin typeface="Bookman Old Style" panose="02050604050505020204" pitchFamily="18" charset="0"/>
              </a:rPr>
              <a:t>, virado en sepia, México, 2010, disponible en el Museo del Templo Mayor.</a:t>
            </a:r>
            <a:endParaRPr lang="es-MX" dirty="0">
              <a:latin typeface="Bookman Old Style" panose="02050604050505020204" pitchFamily="18"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0952" y="0"/>
            <a:ext cx="6858000" cy="6858000"/>
          </a:xfrm>
          <a:prstGeom prst="rect">
            <a:avLst/>
          </a:prstGeom>
        </p:spPr>
      </p:pic>
      <p:sp>
        <p:nvSpPr>
          <p:cNvPr id="5" name="Marcador de número de diapositiva 4"/>
          <p:cNvSpPr>
            <a:spLocks noGrp="1"/>
          </p:cNvSpPr>
          <p:nvPr>
            <p:ph type="sldNum" sz="quarter" idx="12"/>
          </p:nvPr>
        </p:nvSpPr>
        <p:spPr/>
        <p:txBody>
          <a:bodyPr/>
          <a:lstStyle/>
          <a:p>
            <a:fld id="{0C9B17A6-DC04-43F5-A7EF-373BA9780904}" type="slidenum">
              <a:rPr lang="es-MX" smtClean="0"/>
              <a:t>12</a:t>
            </a:fld>
            <a:endParaRPr lang="es-MX"/>
          </a:p>
        </p:txBody>
      </p:sp>
    </p:spTree>
    <p:extLst>
      <p:ext uri="{BB962C8B-B14F-4D97-AF65-F5344CB8AC3E}">
        <p14:creationId xmlns:p14="http://schemas.microsoft.com/office/powerpoint/2010/main" val="3473789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992913" y="2058749"/>
            <a:ext cx="6511697" cy="1741725"/>
          </a:xfrm>
        </p:spPr>
        <p:txBody>
          <a:bodyPr>
            <a:normAutofit fontScale="90000"/>
          </a:bodyPr>
          <a:lstStyle/>
          <a:p>
            <a:r>
              <a:rPr lang="es-MX" sz="4400" dirty="0">
                <a:latin typeface="Bookman Old Style" panose="02050604050505020204" pitchFamily="18" charset="0"/>
              </a:rPr>
              <a:t>Fundamentos conceptuales de la imagen fotográfica</a:t>
            </a:r>
          </a:p>
        </p:txBody>
      </p:sp>
      <p:sp>
        <p:nvSpPr>
          <p:cNvPr id="5" name="Marcador de texto 4"/>
          <p:cNvSpPr>
            <a:spLocks noGrp="1"/>
          </p:cNvSpPr>
          <p:nvPr>
            <p:ph type="body" idx="1"/>
          </p:nvPr>
        </p:nvSpPr>
        <p:spPr>
          <a:xfrm>
            <a:off x="4992913" y="3787304"/>
            <a:ext cx="6511697" cy="860400"/>
          </a:xfrm>
        </p:spPr>
        <p:txBody>
          <a:bodyPr/>
          <a:lstStyle/>
          <a:p>
            <a:r>
              <a:rPr lang="es-MX" cap="small" dirty="0" smtClean="0">
                <a:latin typeface="Bookman Old Style" panose="02050604050505020204" pitchFamily="18" charset="0"/>
              </a:rPr>
              <a:t>Capítulo 2</a:t>
            </a:r>
            <a:endParaRPr lang="es-MX" cap="small" dirty="0">
              <a:latin typeface="Bookman Old Style" panose="02050604050505020204" pitchFamily="18" charset="0"/>
            </a:endParaRP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13735"/>
          <a:stretch/>
        </p:blipFill>
        <p:spPr>
          <a:xfrm>
            <a:off x="0" y="830849"/>
            <a:ext cx="4753448" cy="5217744"/>
          </a:xfrm>
          <a:prstGeom prst="rect">
            <a:avLst/>
          </a:prstGeom>
        </p:spPr>
      </p:pic>
      <p:sp>
        <p:nvSpPr>
          <p:cNvPr id="2" name="Marcador de número de diapositiva 1"/>
          <p:cNvSpPr>
            <a:spLocks noGrp="1"/>
          </p:cNvSpPr>
          <p:nvPr>
            <p:ph type="sldNum" sz="quarter" idx="12"/>
          </p:nvPr>
        </p:nvSpPr>
        <p:spPr/>
        <p:txBody>
          <a:bodyPr/>
          <a:lstStyle/>
          <a:p>
            <a:fld id="{A2B1CEA2-AAFA-49CE-BC70-420DB4642F9A}" type="slidenum">
              <a:rPr lang="es-MX" smtClean="0"/>
              <a:t>13</a:t>
            </a:fld>
            <a:endParaRPr lang="es-MX"/>
          </a:p>
        </p:txBody>
      </p:sp>
    </p:spTree>
    <p:extLst>
      <p:ext uri="{BB962C8B-B14F-4D97-AF65-F5344CB8AC3E}">
        <p14:creationId xmlns:p14="http://schemas.microsoft.com/office/powerpoint/2010/main" val="4219840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smtClean="0">
                <a:latin typeface="Bookman Old Style" panose="02050604050505020204" pitchFamily="18" charset="0"/>
              </a:rPr>
              <a:t>¿Qué representa la fotografía?</a:t>
            </a:r>
            <a:endParaRPr lang="es-MX" cap="small" dirty="0">
              <a:latin typeface="Bookman Old Style" panose="02050604050505020204" pitchFamily="18" charset="0"/>
            </a:endParaRPr>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2950928608"/>
              </p:ext>
            </p:extLst>
          </p:nvPr>
        </p:nvGraphicFramePr>
        <p:xfrm>
          <a:off x="2333767" y="1774212"/>
          <a:ext cx="9170846" cy="4547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arcador de número de diapositiva 8"/>
          <p:cNvSpPr>
            <a:spLocks noGrp="1"/>
          </p:cNvSpPr>
          <p:nvPr>
            <p:ph type="sldNum" sz="quarter" idx="12"/>
          </p:nvPr>
        </p:nvSpPr>
        <p:spPr/>
        <p:txBody>
          <a:bodyPr/>
          <a:lstStyle/>
          <a:p>
            <a:fld id="{A2B1CEA2-AAFA-49CE-BC70-420DB4642F9A}" type="slidenum">
              <a:rPr lang="es-MX" smtClean="0"/>
              <a:t>14</a:t>
            </a:fld>
            <a:endParaRPr lang="es-MX"/>
          </a:p>
        </p:txBody>
      </p:sp>
    </p:spTree>
    <p:extLst>
      <p:ext uri="{BB962C8B-B14F-4D97-AF65-F5344CB8AC3E}">
        <p14:creationId xmlns:p14="http://schemas.microsoft.com/office/powerpoint/2010/main" val="2374597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7229" y="4749421"/>
            <a:ext cx="3616658" cy="1801504"/>
          </a:xfrm>
        </p:spPr>
        <p:txBody>
          <a:bodyPr>
            <a:noAutofit/>
          </a:bodyPr>
          <a:lstStyle/>
          <a:p>
            <a:pPr algn="r"/>
            <a:r>
              <a:rPr lang="es-ES_tradnl" sz="1800" dirty="0">
                <a:latin typeface="Bookman Old Style" panose="02050604050505020204" pitchFamily="18" charset="0"/>
              </a:rPr>
              <a:t>Hippolyte </a:t>
            </a:r>
            <a:r>
              <a:rPr lang="es-ES_tradnl" sz="1800" dirty="0" err="1">
                <a:latin typeface="Bookman Old Style" panose="02050604050505020204" pitchFamily="18" charset="0"/>
              </a:rPr>
              <a:t>Bayard</a:t>
            </a:r>
            <a:r>
              <a:rPr lang="es-ES_tradnl" sz="1800" dirty="0">
                <a:latin typeface="Bookman Old Style" panose="02050604050505020204" pitchFamily="18" charset="0"/>
              </a:rPr>
              <a:t>, </a:t>
            </a:r>
            <a:r>
              <a:rPr lang="es-ES_tradnl" sz="1800" i="1" dirty="0">
                <a:latin typeface="Bookman Old Style" panose="02050604050505020204" pitchFamily="18" charset="0"/>
              </a:rPr>
              <a:t>Le </a:t>
            </a:r>
            <a:r>
              <a:rPr lang="es-ES_tradnl" sz="1800" i="1" dirty="0" err="1">
                <a:latin typeface="Bookman Old Style" panose="02050604050505020204" pitchFamily="18" charset="0"/>
              </a:rPr>
              <a:t>Noyé</a:t>
            </a:r>
            <a:r>
              <a:rPr lang="es-ES_tradnl" sz="1800" i="1" dirty="0">
                <a:latin typeface="Bookman Old Style" panose="02050604050505020204" pitchFamily="18" charset="0"/>
              </a:rPr>
              <a:t> (El Ahogado</a:t>
            </a:r>
            <a:r>
              <a:rPr lang="es-ES_tradnl" sz="1800" i="1" dirty="0" smtClean="0">
                <a:latin typeface="Bookman Old Style" panose="02050604050505020204" pitchFamily="18" charset="0"/>
              </a:rPr>
              <a:t>)</a:t>
            </a:r>
            <a:r>
              <a:rPr lang="es-ES_tradnl" sz="1800" dirty="0" smtClean="0">
                <a:latin typeface="Bookman Old Style" panose="02050604050505020204" pitchFamily="18" charset="0"/>
              </a:rPr>
              <a:t>, </a:t>
            </a:r>
            <a:r>
              <a:rPr lang="es-ES_tradnl" sz="1800" dirty="0">
                <a:latin typeface="Bookman Old Style" panose="02050604050505020204" pitchFamily="18" charset="0"/>
              </a:rPr>
              <a:t>impresión de plata albúmina, Francia, 1840. Disponible en el Acervo de la Biblioteca Nacional de Francia, París</a:t>
            </a:r>
            <a:r>
              <a:rPr lang="es-MX" sz="1800" dirty="0">
                <a:latin typeface="Bookman Old Style" panose="02050604050505020204" pitchFamily="18" charset="0"/>
              </a:rPr>
              <a:t>.</a:t>
            </a:r>
            <a:r>
              <a:rPr lang="es-MX" sz="1800" dirty="0"/>
              <a:t/>
            </a:r>
            <a:br>
              <a:rPr lang="es-MX" sz="1800" dirty="0"/>
            </a:br>
            <a:endParaRPr lang="es-MX" sz="1800" dirty="0"/>
          </a:p>
        </p:txBody>
      </p:sp>
      <p:pic>
        <p:nvPicPr>
          <p:cNvPr id="6" name="5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1431" y="54966"/>
            <a:ext cx="7033146" cy="6775738"/>
          </a:xfrm>
        </p:spPr>
      </p:pic>
      <p:sp>
        <p:nvSpPr>
          <p:cNvPr id="4" name="Marcador de número de diapositiva 3"/>
          <p:cNvSpPr>
            <a:spLocks noGrp="1"/>
          </p:cNvSpPr>
          <p:nvPr>
            <p:ph type="sldNum" sz="quarter" idx="12"/>
          </p:nvPr>
        </p:nvSpPr>
        <p:spPr/>
        <p:txBody>
          <a:bodyPr/>
          <a:lstStyle/>
          <a:p>
            <a:fld id="{0C9B17A6-DC04-43F5-A7EF-373BA9780904}" type="slidenum">
              <a:rPr lang="es-MX" smtClean="0"/>
              <a:t>15</a:t>
            </a:fld>
            <a:endParaRPr lang="es-MX"/>
          </a:p>
        </p:txBody>
      </p:sp>
    </p:spTree>
    <p:extLst>
      <p:ext uri="{BB962C8B-B14F-4D97-AF65-F5344CB8AC3E}">
        <p14:creationId xmlns:p14="http://schemas.microsoft.com/office/powerpoint/2010/main" val="31892291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Primer relato de ficción fotográfico</a:t>
            </a:r>
            <a:endParaRPr lang="es-MX" dirty="0">
              <a:latin typeface="Bookman Old Style" panose="02050604050505020204" pitchFamily="18" charset="0"/>
            </a:endParaRPr>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2413446667"/>
              </p:ext>
            </p:extLst>
          </p:nvPr>
        </p:nvGraphicFramePr>
        <p:xfrm>
          <a:off x="2316255" y="2133600"/>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arcador de número de diapositiva 7"/>
          <p:cNvSpPr>
            <a:spLocks noGrp="1"/>
          </p:cNvSpPr>
          <p:nvPr>
            <p:ph type="sldNum" sz="quarter" idx="12"/>
          </p:nvPr>
        </p:nvSpPr>
        <p:spPr/>
        <p:txBody>
          <a:bodyPr/>
          <a:lstStyle/>
          <a:p>
            <a:fld id="{A2B1CEA2-AAFA-49CE-BC70-420DB4642F9A}" type="slidenum">
              <a:rPr lang="es-MX" smtClean="0"/>
              <a:t>16</a:t>
            </a:fld>
            <a:endParaRPr lang="es-MX"/>
          </a:p>
        </p:txBody>
      </p:sp>
    </p:spTree>
    <p:extLst>
      <p:ext uri="{BB962C8B-B14F-4D97-AF65-F5344CB8AC3E}">
        <p14:creationId xmlns:p14="http://schemas.microsoft.com/office/powerpoint/2010/main" val="1051211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cap="small" dirty="0" smtClean="0">
                <a:latin typeface="Bookman Old Style" panose="02050604050505020204" pitchFamily="18" charset="0"/>
              </a:rPr>
              <a:t>Fotografía y reconstrucción histórica</a:t>
            </a:r>
            <a:endParaRPr lang="es-MX" cap="small" dirty="0">
              <a:latin typeface="Bookman Old Style" panose="02050604050505020204" pitchFamily="18"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536066034"/>
              </p:ext>
            </p:extLst>
          </p:nvPr>
        </p:nvGraphicFramePr>
        <p:xfrm>
          <a:off x="1981200" y="1844824"/>
          <a:ext cx="8229600" cy="4324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número de diapositiva 2"/>
          <p:cNvSpPr>
            <a:spLocks noGrp="1"/>
          </p:cNvSpPr>
          <p:nvPr>
            <p:ph type="sldNum" sz="quarter" idx="12"/>
          </p:nvPr>
        </p:nvSpPr>
        <p:spPr/>
        <p:txBody>
          <a:bodyPr/>
          <a:lstStyle/>
          <a:p>
            <a:fld id="{0C9B17A6-DC04-43F5-A7EF-373BA9780904}" type="slidenum">
              <a:rPr lang="es-MX" smtClean="0"/>
              <a:t>17</a:t>
            </a:fld>
            <a:endParaRPr lang="es-MX"/>
          </a:p>
        </p:txBody>
      </p:sp>
    </p:spTree>
    <p:extLst>
      <p:ext uri="{BB962C8B-B14F-4D97-AF65-F5344CB8AC3E}">
        <p14:creationId xmlns:p14="http://schemas.microsoft.com/office/powerpoint/2010/main" val="2407832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001101" y="3067536"/>
            <a:ext cx="3626791" cy="3237736"/>
          </a:xfrm>
        </p:spPr>
        <p:txBody>
          <a:bodyPr>
            <a:noAutofit/>
          </a:bodyPr>
          <a:lstStyle/>
          <a:p>
            <a:r>
              <a:rPr lang="es-ES_tradnl" sz="1800" dirty="0">
                <a:latin typeface="Bookman Old Style" panose="02050604050505020204" pitchFamily="18" charset="0"/>
              </a:rPr>
              <a:t>Claude-Joseph </a:t>
            </a:r>
            <a:r>
              <a:rPr lang="es-ES_tradnl" sz="1800" dirty="0" err="1">
                <a:latin typeface="Bookman Old Style" panose="02050604050505020204" pitchFamily="18" charset="0"/>
              </a:rPr>
              <a:t>Désiré</a:t>
            </a:r>
            <a:r>
              <a:rPr lang="es-ES_tradnl" sz="1800" dirty="0">
                <a:latin typeface="Bookman Old Style" panose="02050604050505020204" pitchFamily="18" charset="0"/>
              </a:rPr>
              <a:t> </a:t>
            </a:r>
            <a:r>
              <a:rPr lang="es-ES_tradnl" sz="1800" dirty="0" err="1">
                <a:latin typeface="Bookman Old Style" panose="02050604050505020204" pitchFamily="18" charset="0"/>
              </a:rPr>
              <a:t>Charnay</a:t>
            </a:r>
            <a:r>
              <a:rPr lang="es-ES_tradnl" sz="1800" dirty="0">
                <a:latin typeface="Bookman Old Style" panose="02050604050505020204" pitchFamily="18" charset="0"/>
              </a:rPr>
              <a:t>, </a:t>
            </a:r>
            <a:r>
              <a:rPr lang="es-ES_tradnl" sz="1800" i="1" dirty="0" err="1">
                <a:latin typeface="Bookman Old Style" panose="02050604050505020204" pitchFamily="18" charset="0"/>
              </a:rPr>
              <a:t>Palais</a:t>
            </a:r>
            <a:r>
              <a:rPr lang="es-ES_tradnl" sz="1800" i="1" dirty="0">
                <a:latin typeface="Bookman Old Style" panose="02050604050505020204" pitchFamily="18" charset="0"/>
              </a:rPr>
              <a:t> des </a:t>
            </a:r>
            <a:r>
              <a:rPr lang="es-ES_tradnl" sz="1800" i="1" dirty="0" err="1">
                <a:latin typeface="Bookman Old Style" panose="02050604050505020204" pitchFamily="18" charset="0"/>
              </a:rPr>
              <a:t>Nonnes</a:t>
            </a:r>
            <a:r>
              <a:rPr lang="es-ES_tradnl" sz="1800" i="1" dirty="0">
                <a:latin typeface="Bookman Old Style" panose="02050604050505020204" pitchFamily="18" charset="0"/>
              </a:rPr>
              <a:t>, à Chichen‑</a:t>
            </a:r>
            <a:r>
              <a:rPr lang="es-ES_tradnl" sz="1800" i="1" dirty="0" err="1">
                <a:latin typeface="Bookman Old Style" panose="02050604050505020204" pitchFamily="18" charset="0"/>
              </a:rPr>
              <a:t>Itza</a:t>
            </a:r>
            <a:r>
              <a:rPr lang="es-ES_tradnl" sz="1800" i="1" dirty="0">
                <a:latin typeface="Bookman Old Style" panose="02050604050505020204" pitchFamily="18" charset="0"/>
              </a:rPr>
              <a:t>; </a:t>
            </a:r>
            <a:r>
              <a:rPr lang="es-ES_tradnl" sz="1800" i="1" dirty="0" err="1">
                <a:latin typeface="Bookman Old Style" panose="02050604050505020204" pitchFamily="18" charset="0"/>
              </a:rPr>
              <a:t>Façade</a:t>
            </a:r>
            <a:r>
              <a:rPr lang="es-ES_tradnl" sz="1800" i="1" dirty="0">
                <a:latin typeface="Bookman Old Style" panose="02050604050505020204" pitchFamily="18" charset="0"/>
              </a:rPr>
              <a:t> de </a:t>
            </a:r>
            <a:r>
              <a:rPr lang="es-ES_tradnl" sz="1800" i="1" dirty="0" err="1">
                <a:latin typeface="Bookman Old Style" panose="02050604050505020204" pitchFamily="18" charset="0"/>
              </a:rPr>
              <a:t>l'Aile</a:t>
            </a:r>
            <a:r>
              <a:rPr lang="es-ES_tradnl" sz="1800" i="1" dirty="0">
                <a:latin typeface="Bookman Old Style" panose="02050604050505020204" pitchFamily="18" charset="0"/>
              </a:rPr>
              <a:t> Gauche (Palace of </a:t>
            </a:r>
            <a:r>
              <a:rPr lang="es-ES_tradnl" sz="1800" i="1" dirty="0" err="1">
                <a:latin typeface="Bookman Old Style" panose="02050604050505020204" pitchFamily="18" charset="0"/>
              </a:rPr>
              <a:t>the</a:t>
            </a:r>
            <a:r>
              <a:rPr lang="es-ES_tradnl" sz="1800" i="1" dirty="0">
                <a:latin typeface="Bookman Old Style" panose="02050604050505020204" pitchFamily="18" charset="0"/>
              </a:rPr>
              <a:t> </a:t>
            </a:r>
            <a:r>
              <a:rPr lang="es-ES_tradnl" sz="1800" i="1" dirty="0" err="1">
                <a:latin typeface="Bookman Old Style" panose="02050604050505020204" pitchFamily="18" charset="0"/>
              </a:rPr>
              <a:t>Nuns</a:t>
            </a:r>
            <a:r>
              <a:rPr lang="es-ES_tradnl" sz="1800" i="1" dirty="0">
                <a:latin typeface="Bookman Old Style" panose="02050604050505020204" pitchFamily="18" charset="0"/>
              </a:rPr>
              <a:t>, Chichén-Itzá; </a:t>
            </a:r>
            <a:r>
              <a:rPr lang="es-ES_tradnl" sz="1800" i="1" dirty="0" err="1">
                <a:latin typeface="Bookman Old Style" panose="02050604050505020204" pitchFamily="18" charset="0"/>
              </a:rPr>
              <a:t>Façade</a:t>
            </a:r>
            <a:r>
              <a:rPr lang="es-ES_tradnl" sz="1800" i="1" dirty="0">
                <a:latin typeface="Bookman Old Style" panose="02050604050505020204" pitchFamily="18" charset="0"/>
              </a:rPr>
              <a:t> of </a:t>
            </a:r>
            <a:r>
              <a:rPr lang="es-ES_tradnl" sz="1800" i="1" dirty="0" err="1">
                <a:latin typeface="Bookman Old Style" panose="02050604050505020204" pitchFamily="18" charset="0"/>
              </a:rPr>
              <a:t>the</a:t>
            </a:r>
            <a:r>
              <a:rPr lang="es-ES_tradnl" sz="1800" i="1" dirty="0">
                <a:latin typeface="Bookman Old Style" panose="02050604050505020204" pitchFamily="18" charset="0"/>
              </a:rPr>
              <a:t> </a:t>
            </a:r>
            <a:r>
              <a:rPr lang="es-ES_tradnl" sz="1800" i="1" dirty="0" err="1">
                <a:latin typeface="Bookman Old Style" panose="02050604050505020204" pitchFamily="18" charset="0"/>
              </a:rPr>
              <a:t>Left</a:t>
            </a:r>
            <a:r>
              <a:rPr lang="es-ES_tradnl" sz="1800" i="1" dirty="0">
                <a:latin typeface="Bookman Old Style" panose="02050604050505020204" pitchFamily="18" charset="0"/>
              </a:rPr>
              <a:t> </a:t>
            </a:r>
            <a:r>
              <a:rPr lang="es-ES_tradnl" sz="1800" i="1" dirty="0" err="1">
                <a:latin typeface="Bookman Old Style" panose="02050604050505020204" pitchFamily="18" charset="0"/>
              </a:rPr>
              <a:t>Wing</a:t>
            </a:r>
            <a:r>
              <a:rPr lang="es-ES_tradnl" sz="1800" i="1" dirty="0">
                <a:latin typeface="Bookman Old Style" panose="02050604050505020204" pitchFamily="18" charset="0"/>
              </a:rPr>
              <a:t>; Palacio de las Monjas, Chichen-</a:t>
            </a:r>
            <a:r>
              <a:rPr lang="es-ES_tradnl" sz="1800" i="1" dirty="0" err="1">
                <a:latin typeface="Bookman Old Style" panose="02050604050505020204" pitchFamily="18" charset="0"/>
              </a:rPr>
              <a:t>Itza</a:t>
            </a:r>
            <a:r>
              <a:rPr lang="es-ES_tradnl" sz="1800" i="1" dirty="0">
                <a:latin typeface="Bookman Old Style" panose="02050604050505020204" pitchFamily="18" charset="0"/>
              </a:rPr>
              <a:t>; Frente de la izquierda (Palacio de las Monjas, Chichen-</a:t>
            </a:r>
            <a:r>
              <a:rPr lang="es-ES_tradnl" sz="1800" i="1" dirty="0" err="1">
                <a:latin typeface="Bookman Old Style" panose="02050604050505020204" pitchFamily="18" charset="0"/>
              </a:rPr>
              <a:t>Itza</a:t>
            </a:r>
            <a:r>
              <a:rPr lang="es-ES_tradnl" sz="1800" i="1" dirty="0">
                <a:latin typeface="Bookman Old Style" panose="02050604050505020204" pitchFamily="18" charset="0"/>
              </a:rPr>
              <a:t>, Frente de la izquierda)), </a:t>
            </a:r>
            <a:r>
              <a:rPr lang="es-ES_tradnl" sz="1800" dirty="0">
                <a:latin typeface="Bookman Old Style" panose="02050604050505020204" pitchFamily="18" charset="0"/>
              </a:rPr>
              <a:t>impresión de plata albúmina, México, </a:t>
            </a:r>
            <a:r>
              <a:rPr lang="es-ES_tradnl" sz="1800" dirty="0" smtClean="0">
                <a:latin typeface="Bookman Old Style" panose="02050604050505020204" pitchFamily="18" charset="0"/>
              </a:rPr>
              <a:t>1860.</a:t>
            </a:r>
            <a:endParaRPr lang="es-MX" sz="1800" dirty="0">
              <a:latin typeface="Bookman Old Style" panose="02050604050505020204" pitchFamily="18" charset="0"/>
            </a:endParaRPr>
          </a:p>
        </p:txBody>
      </p:sp>
      <p:pic>
        <p:nvPicPr>
          <p:cNvPr id="5" name="4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8104" y="52188"/>
            <a:ext cx="5278354" cy="6778516"/>
          </a:xfrm>
        </p:spPr>
      </p:pic>
      <p:sp>
        <p:nvSpPr>
          <p:cNvPr id="4" name="Marcador de número de diapositiva 3"/>
          <p:cNvSpPr>
            <a:spLocks noGrp="1"/>
          </p:cNvSpPr>
          <p:nvPr>
            <p:ph type="sldNum" sz="quarter" idx="12"/>
          </p:nvPr>
        </p:nvSpPr>
        <p:spPr/>
        <p:txBody>
          <a:bodyPr/>
          <a:lstStyle/>
          <a:p>
            <a:fld id="{0C9B17A6-DC04-43F5-A7EF-373BA9780904}" type="slidenum">
              <a:rPr lang="es-MX" smtClean="0"/>
              <a:t>18</a:t>
            </a:fld>
            <a:endParaRPr lang="es-MX"/>
          </a:p>
        </p:txBody>
      </p:sp>
    </p:spTree>
    <p:extLst>
      <p:ext uri="{BB962C8B-B14F-4D97-AF65-F5344CB8AC3E}">
        <p14:creationId xmlns:p14="http://schemas.microsoft.com/office/powerpoint/2010/main" val="1438020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622646" y="624006"/>
            <a:ext cx="8937010" cy="658881"/>
          </a:xfrm>
        </p:spPr>
        <p:txBody>
          <a:bodyPr>
            <a:noAutofit/>
          </a:bodyPr>
          <a:lstStyle/>
          <a:p>
            <a:r>
              <a:rPr lang="es-MX" cap="small" dirty="0" smtClean="0">
                <a:latin typeface="Bookman Old Style" panose="02050604050505020204" pitchFamily="18" charset="0"/>
              </a:rPr>
              <a:t>La idea de realidad en fotografía</a:t>
            </a:r>
            <a:endParaRPr lang="es-MX" cap="small" dirty="0">
              <a:latin typeface="Bookman Old Style" panose="02050604050505020204"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167768529"/>
              </p:ext>
            </p:extLst>
          </p:nvPr>
        </p:nvGraphicFramePr>
        <p:xfrm>
          <a:off x="1367676" y="1378424"/>
          <a:ext cx="9456648" cy="4969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p:txBody>
          <a:bodyPr/>
          <a:lstStyle/>
          <a:p>
            <a:fld id="{0C9B17A6-DC04-43F5-A7EF-373BA9780904}" type="slidenum">
              <a:rPr lang="es-MX" smtClean="0"/>
              <a:t>19</a:t>
            </a:fld>
            <a:endParaRPr lang="es-MX"/>
          </a:p>
        </p:txBody>
      </p:sp>
    </p:spTree>
    <p:extLst>
      <p:ext uri="{BB962C8B-B14F-4D97-AF65-F5344CB8AC3E}">
        <p14:creationId xmlns:p14="http://schemas.microsoft.com/office/powerpoint/2010/main" val="3153731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cap="small" dirty="0" smtClean="0">
                <a:latin typeface="Bookman Old Style" panose="02050604050505020204" pitchFamily="18" charset="0"/>
              </a:rPr>
              <a:t>¿De dónde partir? Del </a:t>
            </a:r>
            <a:r>
              <a:rPr lang="es-MX" cap="small" dirty="0" err="1" smtClean="0">
                <a:latin typeface="Bookman Old Style" panose="02050604050505020204" pitchFamily="18" charset="0"/>
              </a:rPr>
              <a:t>retrónimo</a:t>
            </a:r>
            <a:r>
              <a:rPr lang="es-MX" cap="small" dirty="0" smtClean="0">
                <a:latin typeface="Bookman Old Style" panose="02050604050505020204" pitchFamily="18" charset="0"/>
              </a:rPr>
              <a:t>:</a:t>
            </a:r>
            <a:endParaRPr lang="es-MX" cap="small" dirty="0">
              <a:latin typeface="Bookman Old Style" panose="02050604050505020204"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005783787"/>
              </p:ext>
            </p:extLst>
          </p:nvPr>
        </p:nvGraphicFramePr>
        <p:xfrm>
          <a:off x="1981200" y="1219201"/>
          <a:ext cx="82296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Marcador de número de diapositiva"/>
          <p:cNvSpPr>
            <a:spLocks noGrp="1"/>
          </p:cNvSpPr>
          <p:nvPr>
            <p:ph type="sldNum" sz="quarter" idx="12"/>
          </p:nvPr>
        </p:nvSpPr>
        <p:spPr/>
        <p:txBody>
          <a:bodyPr/>
          <a:lstStyle/>
          <a:p>
            <a:fld id="{F00EF8B4-69E2-4B00-8B65-934A265C7CDF}" type="slidenum">
              <a:rPr lang="es-MX" smtClean="0"/>
              <a:t>2</a:t>
            </a:fld>
            <a:endParaRPr lang="es-MX" dirty="0"/>
          </a:p>
        </p:txBody>
      </p:sp>
      <p:pic>
        <p:nvPicPr>
          <p:cNvPr id="4" name="Imagen 3"/>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47010" y="3904343"/>
            <a:ext cx="1324372" cy="1805787"/>
          </a:xfrm>
          <a:prstGeom prst="rect">
            <a:avLst/>
          </a:prstGeom>
          <a:sp3d/>
        </p:spPr>
      </p:pic>
      <p:pic>
        <p:nvPicPr>
          <p:cNvPr id="6" name="Imagen 5"/>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00805" y="3972771"/>
            <a:ext cx="1274188" cy="1737360"/>
          </a:xfrm>
          <a:prstGeom prst="rect">
            <a:avLst/>
          </a:prstGeom>
        </p:spPr>
      </p:pic>
    </p:spTree>
    <p:extLst>
      <p:ext uri="{BB962C8B-B14F-4D97-AF65-F5344CB8AC3E}">
        <p14:creationId xmlns:p14="http://schemas.microsoft.com/office/powerpoint/2010/main" val="3421939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a:spLocks noGrp="1"/>
          </p:cNvSpPr>
          <p:nvPr>
            <p:ph type="title"/>
          </p:nvPr>
        </p:nvSpPr>
        <p:spPr>
          <a:xfrm>
            <a:off x="8001100" y="4250723"/>
            <a:ext cx="3490315" cy="2054542"/>
          </a:xfrm>
        </p:spPr>
        <p:txBody>
          <a:bodyPr>
            <a:noAutofit/>
          </a:bodyPr>
          <a:lstStyle/>
          <a:p>
            <a:r>
              <a:rPr lang="es-ES_tradnl" sz="1800" dirty="0">
                <a:latin typeface="Bookman Old Style" panose="02050604050505020204" pitchFamily="18" charset="0"/>
              </a:rPr>
              <a:t>Carl van </a:t>
            </a:r>
            <a:r>
              <a:rPr lang="es-ES_tradnl" sz="1800" dirty="0" err="1">
                <a:latin typeface="Bookman Old Style" panose="02050604050505020204" pitchFamily="18" charset="0"/>
              </a:rPr>
              <a:t>Vechten</a:t>
            </a:r>
            <a:r>
              <a:rPr lang="es-ES_tradnl" sz="1800" dirty="0">
                <a:latin typeface="Bookman Old Style" panose="02050604050505020204" pitchFamily="18" charset="0"/>
              </a:rPr>
              <a:t>, </a:t>
            </a:r>
            <a:r>
              <a:rPr lang="es-ES_tradnl" sz="1800" i="1" dirty="0">
                <a:latin typeface="Bookman Old Style" panose="02050604050505020204" pitchFamily="18" charset="0"/>
              </a:rPr>
              <a:t>Salvador Dalí</a:t>
            </a:r>
            <a:r>
              <a:rPr lang="es-ES_tradnl" sz="1800" dirty="0">
                <a:latin typeface="Bookman Old Style" panose="02050604050505020204" pitchFamily="18" charset="0"/>
              </a:rPr>
              <a:t>, plata sobre gelatina, Estados Unidos, 29 de noviembre de 1939. Disponible en Van </a:t>
            </a:r>
            <a:r>
              <a:rPr lang="es-ES_tradnl" sz="1800" dirty="0" err="1">
                <a:latin typeface="Bookman Old Style" panose="02050604050505020204" pitchFamily="18" charset="0"/>
              </a:rPr>
              <a:t>Vechten</a:t>
            </a:r>
            <a:r>
              <a:rPr lang="es-ES_tradnl" sz="1800" dirty="0">
                <a:latin typeface="Bookman Old Style" panose="02050604050505020204" pitchFamily="18" charset="0"/>
              </a:rPr>
              <a:t> </a:t>
            </a:r>
            <a:r>
              <a:rPr lang="es-ES_tradnl" sz="1800" dirty="0" err="1">
                <a:latin typeface="Bookman Old Style" panose="02050604050505020204" pitchFamily="18" charset="0"/>
              </a:rPr>
              <a:t>Collection</a:t>
            </a:r>
            <a:r>
              <a:rPr lang="es-ES_tradnl" sz="1800" dirty="0">
                <a:latin typeface="Bookman Old Style" panose="02050604050505020204" pitchFamily="18" charset="0"/>
              </a:rPr>
              <a:t> at Library of </a:t>
            </a:r>
            <a:r>
              <a:rPr lang="es-ES_tradnl" sz="1800" dirty="0" err="1">
                <a:latin typeface="Bookman Old Style" panose="02050604050505020204" pitchFamily="18" charset="0"/>
              </a:rPr>
              <a:t>Congress</a:t>
            </a:r>
            <a:r>
              <a:rPr lang="es-ES_tradnl" sz="1800" dirty="0">
                <a:latin typeface="Bookman Old Style" panose="02050604050505020204" pitchFamily="18" charset="0"/>
              </a:rPr>
              <a:t>.</a:t>
            </a:r>
            <a:endParaRPr lang="es-MX" sz="1800" dirty="0">
              <a:latin typeface="Bookman Old Style" panose="02050604050505020204" pitchFamily="18" charset="0"/>
            </a:endParaRPr>
          </a:p>
        </p:txBody>
      </p:sp>
      <p:pic>
        <p:nvPicPr>
          <p:cNvPr id="8" name="7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261" y="27004"/>
            <a:ext cx="5296462" cy="6803700"/>
          </a:xfrm>
        </p:spPr>
      </p:pic>
      <p:sp>
        <p:nvSpPr>
          <p:cNvPr id="2" name="Marcador de número de diapositiva 1"/>
          <p:cNvSpPr>
            <a:spLocks noGrp="1"/>
          </p:cNvSpPr>
          <p:nvPr>
            <p:ph type="sldNum" sz="quarter" idx="12"/>
          </p:nvPr>
        </p:nvSpPr>
        <p:spPr/>
        <p:txBody>
          <a:bodyPr/>
          <a:lstStyle/>
          <a:p>
            <a:fld id="{0C9B17A6-DC04-43F5-A7EF-373BA9780904}" type="slidenum">
              <a:rPr lang="es-MX" smtClean="0"/>
              <a:t>20</a:t>
            </a:fld>
            <a:endParaRPr lang="es-MX"/>
          </a:p>
        </p:txBody>
      </p:sp>
    </p:spTree>
    <p:extLst>
      <p:ext uri="{BB962C8B-B14F-4D97-AF65-F5344CB8AC3E}">
        <p14:creationId xmlns:p14="http://schemas.microsoft.com/office/powerpoint/2010/main" val="21252514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622646" y="624006"/>
            <a:ext cx="8937010" cy="658881"/>
          </a:xfrm>
        </p:spPr>
        <p:txBody>
          <a:bodyPr>
            <a:noAutofit/>
          </a:bodyPr>
          <a:lstStyle/>
          <a:p>
            <a:r>
              <a:rPr lang="es-MX" cap="small" dirty="0" smtClean="0">
                <a:latin typeface="Bookman Old Style" panose="02050604050505020204" pitchFamily="18" charset="0"/>
              </a:rPr>
              <a:t>La idea de realidad en fotografía</a:t>
            </a:r>
            <a:endParaRPr lang="es-MX" cap="small" dirty="0">
              <a:latin typeface="Bookman Old Style" panose="02050604050505020204"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402082171"/>
              </p:ext>
            </p:extLst>
          </p:nvPr>
        </p:nvGraphicFramePr>
        <p:xfrm>
          <a:off x="1445594" y="1419367"/>
          <a:ext cx="9300812" cy="4887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p:txBody>
          <a:bodyPr/>
          <a:lstStyle/>
          <a:p>
            <a:fld id="{0C9B17A6-DC04-43F5-A7EF-373BA9780904}" type="slidenum">
              <a:rPr lang="es-MX" smtClean="0"/>
              <a:t>21</a:t>
            </a:fld>
            <a:endParaRPr lang="es-MX"/>
          </a:p>
        </p:txBody>
      </p:sp>
    </p:spTree>
    <p:extLst>
      <p:ext uri="{BB962C8B-B14F-4D97-AF65-F5344CB8AC3E}">
        <p14:creationId xmlns:p14="http://schemas.microsoft.com/office/powerpoint/2010/main" val="2037017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7868" y="5758606"/>
            <a:ext cx="9701284" cy="846910"/>
          </a:xfrm>
        </p:spPr>
        <p:txBody>
          <a:bodyPr>
            <a:normAutofit/>
          </a:bodyPr>
          <a:lstStyle/>
          <a:p>
            <a:pPr algn="ctr"/>
            <a:r>
              <a:rPr lang="es-ES_tradnl" sz="1800" dirty="0">
                <a:latin typeface="Bookman Old Style" panose="02050604050505020204" pitchFamily="18" charset="0"/>
              </a:rPr>
              <a:t>David </a:t>
            </a:r>
            <a:r>
              <a:rPr lang="es-ES_tradnl" sz="1800" dirty="0" err="1">
                <a:latin typeface="Bookman Old Style" panose="02050604050505020204" pitchFamily="18" charset="0"/>
              </a:rPr>
              <a:t>LaChapelle</a:t>
            </a:r>
            <a:r>
              <a:rPr lang="es-ES_tradnl" sz="1800" dirty="0">
                <a:latin typeface="Bookman Old Style" panose="02050604050505020204" pitchFamily="18" charset="0"/>
              </a:rPr>
              <a:t>, </a:t>
            </a:r>
            <a:r>
              <a:rPr lang="es-ES_tradnl" sz="1800" i="1" dirty="0" err="1">
                <a:latin typeface="Bookman Old Style" panose="02050604050505020204" pitchFamily="18" charset="0"/>
              </a:rPr>
              <a:t>The</a:t>
            </a:r>
            <a:r>
              <a:rPr lang="es-ES_tradnl" sz="1800" i="1" dirty="0">
                <a:latin typeface="Bookman Old Style" panose="02050604050505020204" pitchFamily="18" charset="0"/>
              </a:rPr>
              <a:t> Rape of </a:t>
            </a:r>
            <a:r>
              <a:rPr lang="es-ES_tradnl" sz="1800" i="1" dirty="0" err="1">
                <a:latin typeface="Bookman Old Style" panose="02050604050505020204" pitchFamily="18" charset="0"/>
              </a:rPr>
              <a:t>Africa</a:t>
            </a:r>
            <a:r>
              <a:rPr lang="es-ES_tradnl" sz="1800" i="1" dirty="0">
                <a:latin typeface="Bookman Old Style" panose="02050604050505020204" pitchFamily="18" charset="0"/>
              </a:rPr>
              <a:t> (La violación de África)</a:t>
            </a:r>
            <a:r>
              <a:rPr lang="es-ES_tradnl" sz="1800" dirty="0">
                <a:latin typeface="Bookman Old Style" panose="02050604050505020204" pitchFamily="18" charset="0"/>
              </a:rPr>
              <a:t>, color, Estados Unidos, 2009.</a:t>
            </a:r>
            <a:endParaRPr lang="es-MX" sz="1600" dirty="0">
              <a:latin typeface="Bookman Old Style" panose="02050604050505020204" pitchFamily="18" charset="0"/>
            </a:endParaRPr>
          </a:p>
        </p:txBody>
      </p:sp>
      <p:sp>
        <p:nvSpPr>
          <p:cNvPr id="4" name="Marcador de número de diapositiva 3"/>
          <p:cNvSpPr>
            <a:spLocks noGrp="1"/>
          </p:cNvSpPr>
          <p:nvPr>
            <p:ph type="sldNum" sz="quarter" idx="12"/>
          </p:nvPr>
        </p:nvSpPr>
        <p:spPr/>
        <p:txBody>
          <a:bodyPr/>
          <a:lstStyle/>
          <a:p>
            <a:fld id="{0C9B17A6-DC04-43F5-A7EF-373BA9780904}" type="slidenum">
              <a:rPr lang="es-MX" smtClean="0"/>
              <a:t>22</a:t>
            </a:fld>
            <a:endParaRPr lang="es-MX"/>
          </a:p>
        </p:txBody>
      </p:sp>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535194"/>
            <a:ext cx="11609696" cy="5039202"/>
          </a:xfrm>
        </p:spPr>
      </p:pic>
    </p:spTree>
    <p:extLst>
      <p:ext uri="{BB962C8B-B14F-4D97-AF65-F5344CB8AC3E}">
        <p14:creationId xmlns:p14="http://schemas.microsoft.com/office/powerpoint/2010/main" val="35886122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smtClean="0">
                <a:latin typeface="Bookman Old Style" panose="02050604050505020204" pitchFamily="18" charset="0"/>
              </a:rPr>
              <a:t>Fotografía y escenificación</a:t>
            </a:r>
            <a:endParaRPr lang="es-MX" cap="small" dirty="0">
              <a:latin typeface="Bookman Old Style" panose="02050604050505020204" pitchFamily="18"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25120804"/>
              </p:ext>
            </p:extLst>
          </p:nvPr>
        </p:nvGraphicFramePr>
        <p:xfrm>
          <a:off x="805214" y="1419367"/>
          <a:ext cx="9972202" cy="5206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número de diapositiva 4"/>
          <p:cNvSpPr>
            <a:spLocks noGrp="1"/>
          </p:cNvSpPr>
          <p:nvPr>
            <p:ph type="sldNum" sz="quarter" idx="12"/>
          </p:nvPr>
        </p:nvSpPr>
        <p:spPr/>
        <p:txBody>
          <a:bodyPr/>
          <a:lstStyle/>
          <a:p>
            <a:fld id="{A2B1CEA2-AAFA-49CE-BC70-420DB4642F9A}" type="slidenum">
              <a:rPr lang="es-MX" smtClean="0"/>
              <a:t>23</a:t>
            </a:fld>
            <a:endParaRPr lang="es-MX"/>
          </a:p>
        </p:txBody>
      </p:sp>
    </p:spTree>
    <p:extLst>
      <p:ext uri="{BB962C8B-B14F-4D97-AF65-F5344CB8AC3E}">
        <p14:creationId xmlns:p14="http://schemas.microsoft.com/office/powerpoint/2010/main" val="17277914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smtClean="0">
                <a:latin typeface="Bookman Old Style" panose="02050604050505020204" pitchFamily="18" charset="0"/>
              </a:rPr>
              <a:t>Fotografía y escenificación</a:t>
            </a:r>
            <a:endParaRPr lang="es-MX" cap="small" dirty="0">
              <a:latin typeface="Bookman Old Style" panose="02050604050505020204" pitchFamily="18"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20585916"/>
              </p:ext>
            </p:extLst>
          </p:nvPr>
        </p:nvGraphicFramePr>
        <p:xfrm>
          <a:off x="1351127" y="1473958"/>
          <a:ext cx="9808428" cy="5097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número de diapositiva 4"/>
          <p:cNvSpPr>
            <a:spLocks noGrp="1"/>
          </p:cNvSpPr>
          <p:nvPr>
            <p:ph type="sldNum" sz="quarter" idx="12"/>
          </p:nvPr>
        </p:nvSpPr>
        <p:spPr/>
        <p:txBody>
          <a:bodyPr/>
          <a:lstStyle/>
          <a:p>
            <a:fld id="{A2B1CEA2-AAFA-49CE-BC70-420DB4642F9A}" type="slidenum">
              <a:rPr lang="es-MX" smtClean="0"/>
              <a:t>24</a:t>
            </a:fld>
            <a:endParaRPr lang="es-MX"/>
          </a:p>
        </p:txBody>
      </p:sp>
    </p:spTree>
    <p:extLst>
      <p:ext uri="{BB962C8B-B14F-4D97-AF65-F5344CB8AC3E}">
        <p14:creationId xmlns:p14="http://schemas.microsoft.com/office/powerpoint/2010/main" val="12409978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649944" y="736896"/>
            <a:ext cx="8800527" cy="996370"/>
          </a:xfrm>
        </p:spPr>
        <p:txBody>
          <a:bodyPr>
            <a:normAutofit fontScale="90000"/>
          </a:bodyPr>
          <a:lstStyle/>
          <a:p>
            <a:r>
              <a:rPr lang="es-MX" sz="4000" cap="small" dirty="0">
                <a:latin typeface="Bookman Old Style" panose="02050604050505020204" pitchFamily="18" charset="0"/>
              </a:rPr>
              <a:t>Por un </a:t>
            </a:r>
            <a:r>
              <a:rPr lang="es-MX" sz="4000" cap="small" dirty="0" smtClean="0">
                <a:latin typeface="Bookman Old Style" panose="02050604050505020204" pitchFamily="18" charset="0"/>
              </a:rPr>
              <a:t>manifiesto </a:t>
            </a:r>
            <a:r>
              <a:rPr lang="es-MX" sz="4000" cap="small" dirty="0" err="1" smtClean="0">
                <a:latin typeface="Bookman Old Style" panose="02050604050505020204" pitchFamily="18" charset="0"/>
              </a:rPr>
              <a:t>postfotográfico</a:t>
            </a:r>
            <a:r>
              <a:rPr lang="es-MX" cap="small" dirty="0" smtClean="0">
                <a:latin typeface="Bookman Old Style" panose="02050604050505020204" pitchFamily="18" charset="0"/>
              </a:rPr>
              <a:t/>
            </a:r>
            <a:br>
              <a:rPr lang="es-MX" cap="small" dirty="0" smtClean="0">
                <a:latin typeface="Bookman Old Style" panose="02050604050505020204" pitchFamily="18" charset="0"/>
              </a:rPr>
            </a:br>
            <a:r>
              <a:rPr lang="es-MX" sz="2700" cap="small" dirty="0">
                <a:latin typeface="Bookman Old Style" panose="02050604050505020204" pitchFamily="18" charset="0"/>
              </a:rPr>
              <a:t>Joan </a:t>
            </a:r>
            <a:r>
              <a:rPr lang="es-MX" sz="2700" cap="small" dirty="0" err="1">
                <a:latin typeface="Bookman Old Style" panose="02050604050505020204" pitchFamily="18" charset="0"/>
              </a:rPr>
              <a:t>Fontcuberta</a:t>
            </a:r>
            <a:r>
              <a:rPr lang="es-MX" sz="2700" cap="small" dirty="0">
                <a:latin typeface="Bookman Old Style" panose="02050604050505020204" pitchFamily="18" charset="0"/>
              </a:rPr>
              <a:t> </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020720033"/>
              </p:ext>
            </p:extLst>
          </p:nvPr>
        </p:nvGraphicFramePr>
        <p:xfrm>
          <a:off x="1981200" y="1916832"/>
          <a:ext cx="8229600" cy="4324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p:txBody>
          <a:bodyPr/>
          <a:lstStyle/>
          <a:p>
            <a:fld id="{0C9B17A6-DC04-43F5-A7EF-373BA9780904}" type="slidenum">
              <a:rPr lang="es-MX" smtClean="0"/>
              <a:t>25</a:t>
            </a:fld>
            <a:endParaRPr lang="es-MX"/>
          </a:p>
        </p:txBody>
      </p:sp>
      <p:sp>
        <p:nvSpPr>
          <p:cNvPr id="4" name="3 CuadroTexto"/>
          <p:cNvSpPr txBox="1"/>
          <p:nvPr/>
        </p:nvSpPr>
        <p:spPr>
          <a:xfrm>
            <a:off x="4079776" y="4077072"/>
            <a:ext cx="6192688" cy="1338828"/>
          </a:xfrm>
          <a:prstGeom prst="rect">
            <a:avLst/>
          </a:prstGeom>
          <a:noFill/>
        </p:spPr>
        <p:txBody>
          <a:bodyPr wrap="square" rtlCol="0" anchor="ctr">
            <a:spAutoFit/>
          </a:bodyPr>
          <a:lstStyle/>
          <a:p>
            <a:pPr lvl="0"/>
            <a:r>
              <a:rPr lang="es-ES_tradnl" sz="2100" dirty="0">
                <a:latin typeface="Bookman Old Style" panose="02050604050505020204" pitchFamily="18" charset="0"/>
              </a:rPr>
              <a:t>En la función de las imágenes: prevalece la circulación y gestión de la imagen sobre el contenido de la imagen.</a:t>
            </a:r>
            <a:endParaRPr lang="es-MX" sz="2100" dirty="0">
              <a:latin typeface="Bookman Old Style" panose="02050604050505020204" pitchFamily="18" charset="0"/>
            </a:endParaRPr>
          </a:p>
          <a:p>
            <a:endParaRPr lang="es-MX" dirty="0"/>
          </a:p>
        </p:txBody>
      </p:sp>
      <p:sp>
        <p:nvSpPr>
          <p:cNvPr id="6" name="5 CuadroTexto"/>
          <p:cNvSpPr txBox="1"/>
          <p:nvPr/>
        </p:nvSpPr>
        <p:spPr>
          <a:xfrm>
            <a:off x="4079776" y="5229200"/>
            <a:ext cx="6192688" cy="1292662"/>
          </a:xfrm>
          <a:prstGeom prst="rect">
            <a:avLst/>
          </a:prstGeom>
          <a:noFill/>
        </p:spPr>
        <p:txBody>
          <a:bodyPr wrap="square" rtlCol="0" anchor="ctr">
            <a:spAutoFit/>
          </a:bodyPr>
          <a:lstStyle/>
          <a:p>
            <a:pPr lvl="0" algn="just"/>
            <a:r>
              <a:rPr lang="es-ES_tradnl" sz="2000" dirty="0">
                <a:latin typeface="Bookman Old Style" panose="02050604050505020204" pitchFamily="18" charset="0"/>
              </a:rPr>
              <a:t>En la experiencia del arte: se privilegian prácticas de creación que nos habituarán a la desposesión: compartir es mejor que poseer.</a:t>
            </a:r>
            <a:endParaRPr lang="es-MX" sz="2000" dirty="0">
              <a:latin typeface="Bookman Old Style" panose="02050604050505020204" pitchFamily="18" charset="0"/>
            </a:endParaRPr>
          </a:p>
          <a:p>
            <a:endParaRPr lang="es-MX" dirty="0"/>
          </a:p>
        </p:txBody>
      </p:sp>
    </p:spTree>
    <p:extLst>
      <p:ext uri="{BB962C8B-B14F-4D97-AF65-F5344CB8AC3E}">
        <p14:creationId xmlns:p14="http://schemas.microsoft.com/office/powerpoint/2010/main" val="13176033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a:spLocks noGrp="1"/>
          </p:cNvSpPr>
          <p:nvPr>
            <p:ph type="title"/>
          </p:nvPr>
        </p:nvSpPr>
        <p:spPr>
          <a:xfrm>
            <a:off x="2006221" y="4547032"/>
            <a:ext cx="3835069" cy="1758237"/>
          </a:xfrm>
        </p:spPr>
        <p:txBody>
          <a:bodyPr>
            <a:normAutofit/>
          </a:bodyPr>
          <a:lstStyle/>
          <a:p>
            <a:pPr algn="r"/>
            <a:r>
              <a:rPr lang="es-ES_tradnl" sz="1800" dirty="0">
                <a:latin typeface="Bookman Old Style" panose="02050604050505020204" pitchFamily="18" charset="0"/>
              </a:rPr>
              <a:t>Joan </a:t>
            </a:r>
            <a:r>
              <a:rPr lang="es-ES_tradnl" sz="1800" dirty="0" err="1">
                <a:latin typeface="Bookman Old Style" panose="02050604050505020204" pitchFamily="18" charset="0"/>
              </a:rPr>
              <a:t>Fontcuberta</a:t>
            </a:r>
            <a:r>
              <a:rPr lang="es-ES_tradnl" sz="1800" dirty="0">
                <a:latin typeface="Bookman Old Style" panose="02050604050505020204" pitchFamily="18" charset="0"/>
              </a:rPr>
              <a:t>, </a:t>
            </a:r>
            <a:r>
              <a:rPr lang="es-ES_tradnl" sz="1800" i="1" dirty="0">
                <a:latin typeface="Bookman Old Style" panose="02050604050505020204" pitchFamily="18" charset="0"/>
              </a:rPr>
              <a:t>Retrato oficial del astronauta </a:t>
            </a:r>
            <a:r>
              <a:rPr lang="es-ES_tradnl" sz="1800" i="1" dirty="0" err="1">
                <a:latin typeface="Bookman Old Style" panose="02050604050505020204" pitchFamily="18" charset="0"/>
              </a:rPr>
              <a:t>Ivan</a:t>
            </a:r>
            <a:r>
              <a:rPr lang="es-ES_tradnl" sz="1800" i="1" dirty="0">
                <a:latin typeface="Bookman Old Style" panose="02050604050505020204" pitchFamily="18" charset="0"/>
              </a:rPr>
              <a:t> </a:t>
            </a:r>
            <a:r>
              <a:rPr lang="es-ES_tradnl" sz="1800" i="1" dirty="0" err="1">
                <a:latin typeface="Bookman Old Style" panose="02050604050505020204" pitchFamily="18" charset="0"/>
              </a:rPr>
              <a:t>Istochnikov</a:t>
            </a:r>
            <a:r>
              <a:rPr lang="es-ES_tradnl" sz="1800" i="1" dirty="0">
                <a:latin typeface="Bookman Old Style" panose="02050604050505020204" pitchFamily="18" charset="0"/>
              </a:rPr>
              <a:t>, (Joan </a:t>
            </a:r>
            <a:r>
              <a:rPr lang="es-ES_tradnl" sz="1800" i="1" dirty="0" err="1">
                <a:latin typeface="Bookman Old Style" panose="02050604050505020204" pitchFamily="18" charset="0"/>
              </a:rPr>
              <a:t>Fontucberta</a:t>
            </a:r>
            <a:r>
              <a:rPr lang="es-ES_tradnl" sz="1800" i="1" dirty="0">
                <a:latin typeface="Bookman Old Style" panose="02050604050505020204" pitchFamily="18" charset="0"/>
              </a:rPr>
              <a:t> en realidad)</a:t>
            </a:r>
            <a:r>
              <a:rPr lang="es-ES_tradnl" sz="1800" dirty="0">
                <a:latin typeface="Bookman Old Style" panose="02050604050505020204" pitchFamily="18" charset="0"/>
              </a:rPr>
              <a:t>, blanco y negro, España, 1997. Disponible en la serie </a:t>
            </a:r>
            <a:r>
              <a:rPr lang="es-ES_tradnl" sz="1800" i="1" dirty="0" err="1">
                <a:latin typeface="Bookman Old Style" panose="02050604050505020204" pitchFamily="18" charset="0"/>
              </a:rPr>
              <a:t>Sputnik</a:t>
            </a:r>
            <a:r>
              <a:rPr lang="es-ES_tradnl" sz="1800" dirty="0">
                <a:latin typeface="Bookman Old Style" panose="02050604050505020204" pitchFamily="18" charset="0"/>
              </a:rPr>
              <a:t>, https://www.fontcuberta.com/</a:t>
            </a:r>
            <a:endParaRPr lang="es-MX" sz="1800" dirty="0">
              <a:latin typeface="Bookman Old Style" panose="02050604050505020204" pitchFamily="18" charset="0"/>
            </a:endParaRP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14959" y="-18832"/>
            <a:ext cx="4826158" cy="6876832"/>
          </a:xfrm>
        </p:spPr>
      </p:pic>
      <p:sp>
        <p:nvSpPr>
          <p:cNvPr id="2" name="Marcador de número de diapositiva 1"/>
          <p:cNvSpPr>
            <a:spLocks noGrp="1"/>
          </p:cNvSpPr>
          <p:nvPr>
            <p:ph type="sldNum" sz="quarter" idx="12"/>
          </p:nvPr>
        </p:nvSpPr>
        <p:spPr/>
        <p:txBody>
          <a:bodyPr/>
          <a:lstStyle/>
          <a:p>
            <a:fld id="{0C9B17A6-DC04-43F5-A7EF-373BA9780904}" type="slidenum">
              <a:rPr lang="es-MX" smtClean="0"/>
              <a:t>26</a:t>
            </a:fld>
            <a:endParaRPr lang="es-MX"/>
          </a:p>
        </p:txBody>
      </p:sp>
    </p:spTree>
    <p:extLst>
      <p:ext uri="{BB962C8B-B14F-4D97-AF65-F5344CB8AC3E}">
        <p14:creationId xmlns:p14="http://schemas.microsoft.com/office/powerpoint/2010/main" val="19802428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63336" y="5888071"/>
            <a:ext cx="8868770" cy="690154"/>
          </a:xfrm>
        </p:spPr>
        <p:txBody>
          <a:bodyPr>
            <a:normAutofit fontScale="90000"/>
          </a:bodyPr>
          <a:lstStyle/>
          <a:p>
            <a:pPr algn="ctr"/>
            <a:r>
              <a:rPr lang="es-ES_tradnl" sz="2000" dirty="0">
                <a:latin typeface="Bookman Old Style" panose="02050604050505020204" pitchFamily="18" charset="0"/>
              </a:rPr>
              <a:t>Diego Velázquez, </a:t>
            </a:r>
            <a:r>
              <a:rPr lang="es-ES_tradnl" sz="2000" i="1" dirty="0">
                <a:latin typeface="Bookman Old Style" panose="02050604050505020204" pitchFamily="18" charset="0"/>
              </a:rPr>
              <a:t>Las meninas o La familia de Felipe IV</a:t>
            </a:r>
            <a:r>
              <a:rPr lang="es-ES_tradnl" sz="2000" dirty="0">
                <a:latin typeface="Bookman Old Style" panose="02050604050505020204" pitchFamily="18" charset="0"/>
              </a:rPr>
              <a:t>, óleo sobre lienzo, España, 1656. Disponible en el Museo del </a:t>
            </a:r>
            <a:r>
              <a:rPr lang="es-ES_tradnl" sz="2000" dirty="0" err="1">
                <a:latin typeface="Bookman Old Style" panose="02050604050505020204" pitchFamily="18" charset="0"/>
              </a:rPr>
              <a:t>Padro</a:t>
            </a:r>
            <a:r>
              <a:rPr lang="es-ES_tradnl" sz="2000" dirty="0">
                <a:latin typeface="Bookman Old Style" panose="02050604050505020204" pitchFamily="18" charset="0"/>
              </a:rPr>
              <a:t>, Madrid, España.</a:t>
            </a:r>
            <a:r>
              <a:rPr lang="es-MX" sz="1600" dirty="0">
                <a:latin typeface="Bookman Old Style" panose="02050604050505020204" pitchFamily="18" charset="0"/>
              </a:rPr>
              <a:t/>
            </a:r>
            <a:br>
              <a:rPr lang="es-MX" sz="1600" dirty="0">
                <a:latin typeface="Bookman Old Style" panose="02050604050505020204" pitchFamily="18" charset="0"/>
              </a:rPr>
            </a:br>
            <a:endParaRPr lang="es-MX" sz="1600" dirty="0">
              <a:latin typeface="Bookman Old Style" panose="02050604050505020204" pitchFamily="18" charset="0"/>
            </a:endParaRPr>
          </a:p>
        </p:txBody>
      </p:sp>
      <p:sp>
        <p:nvSpPr>
          <p:cNvPr id="4" name="Marcador de número de diapositiva 3"/>
          <p:cNvSpPr>
            <a:spLocks noGrp="1"/>
          </p:cNvSpPr>
          <p:nvPr>
            <p:ph type="sldNum" sz="quarter" idx="12"/>
          </p:nvPr>
        </p:nvSpPr>
        <p:spPr/>
        <p:txBody>
          <a:bodyPr/>
          <a:lstStyle/>
          <a:p>
            <a:fld id="{0C9B17A6-DC04-43F5-A7EF-373BA9780904}" type="slidenum">
              <a:rPr lang="es-MX" smtClean="0"/>
              <a:t>27</a:t>
            </a:fld>
            <a:endParaRPr lang="es-MX"/>
          </a:p>
        </p:txBody>
      </p:sp>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6545" y="188639"/>
            <a:ext cx="9906881" cy="5572621"/>
          </a:xfrm>
        </p:spPr>
      </p:pic>
    </p:spTree>
    <p:extLst>
      <p:ext uri="{BB962C8B-B14F-4D97-AF65-F5344CB8AC3E}">
        <p14:creationId xmlns:p14="http://schemas.microsoft.com/office/powerpoint/2010/main" val="3330240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0C9B17A6-DC04-43F5-A7EF-373BA9780904}" type="slidenum">
              <a:rPr lang="es-MX" smtClean="0"/>
              <a:t>28</a:t>
            </a:fld>
            <a:endParaRPr lang="es-MX"/>
          </a:p>
        </p:txBody>
      </p:sp>
      <p:pic>
        <p:nvPicPr>
          <p:cNvPr id="5" name="4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68584" y="54588"/>
            <a:ext cx="6585308" cy="6771618"/>
          </a:xfrm>
        </p:spPr>
      </p:pic>
      <p:sp>
        <p:nvSpPr>
          <p:cNvPr id="2" name="1 Título"/>
          <p:cNvSpPr>
            <a:spLocks noGrp="1"/>
          </p:cNvSpPr>
          <p:nvPr>
            <p:ph type="title"/>
          </p:nvPr>
        </p:nvSpPr>
        <p:spPr>
          <a:xfrm>
            <a:off x="1023586" y="4647421"/>
            <a:ext cx="3756372" cy="1848914"/>
          </a:xfrm>
        </p:spPr>
        <p:txBody>
          <a:bodyPr>
            <a:normAutofit fontScale="90000"/>
          </a:bodyPr>
          <a:lstStyle/>
          <a:p>
            <a:pPr algn="r"/>
            <a:r>
              <a:rPr lang="es-ES_tradnl" sz="2000" dirty="0">
                <a:latin typeface="Bookman Old Style" panose="02050604050505020204" pitchFamily="18" charset="0"/>
              </a:rPr>
              <a:t>Joel-Peter </a:t>
            </a:r>
            <a:r>
              <a:rPr lang="es-ES_tradnl" sz="2000" dirty="0" err="1">
                <a:latin typeface="Bookman Old Style" panose="02050604050505020204" pitchFamily="18" charset="0"/>
              </a:rPr>
              <a:t>Witkin</a:t>
            </a:r>
            <a:r>
              <a:rPr lang="es-ES_tradnl" sz="2000" dirty="0">
                <a:latin typeface="Bookman Old Style" panose="02050604050505020204" pitchFamily="18" charset="0"/>
              </a:rPr>
              <a:t>, </a:t>
            </a:r>
            <a:r>
              <a:rPr lang="es-ES_tradnl" sz="2000" i="1" dirty="0">
                <a:latin typeface="Bookman Old Style" panose="02050604050505020204" pitchFamily="18" charset="0"/>
              </a:rPr>
              <a:t>Las Meninas (</a:t>
            </a:r>
            <a:r>
              <a:rPr lang="es-ES_tradnl" sz="2000" i="1" dirty="0" err="1">
                <a:latin typeface="Bookman Old Style" panose="02050604050505020204" pitchFamily="18" charset="0"/>
              </a:rPr>
              <a:t>Self-Portrait</a:t>
            </a:r>
            <a:r>
              <a:rPr lang="es-ES_tradnl" sz="2000" i="1" dirty="0">
                <a:latin typeface="Bookman Old Style" panose="02050604050505020204" pitchFamily="18" charset="0"/>
              </a:rPr>
              <a:t> </a:t>
            </a:r>
            <a:r>
              <a:rPr lang="es-ES_tradnl" sz="2000" i="1" dirty="0" err="1">
                <a:latin typeface="Bookman Old Style" panose="02050604050505020204" pitchFamily="18" charset="0"/>
              </a:rPr>
              <a:t>after</a:t>
            </a:r>
            <a:r>
              <a:rPr lang="es-ES_tradnl" sz="2000" i="1" dirty="0">
                <a:latin typeface="Bookman Old Style" panose="02050604050505020204" pitchFamily="18" charset="0"/>
              </a:rPr>
              <a:t> Velázquez) (Las Meninas [Autorretrato según Velázquez])</a:t>
            </a:r>
            <a:r>
              <a:rPr lang="es-ES_tradnl" sz="2000" dirty="0">
                <a:latin typeface="Bookman Old Style" panose="02050604050505020204" pitchFamily="18" charset="0"/>
              </a:rPr>
              <a:t>, gelatinobromuro de plata sobre papel, Estados Unidos, 1988. </a:t>
            </a:r>
            <a:r>
              <a:rPr lang="es-MX" sz="2000" dirty="0">
                <a:latin typeface="Bookman Old Style" panose="02050604050505020204" pitchFamily="18" charset="0"/>
              </a:rPr>
              <a:t/>
            </a:r>
            <a:br>
              <a:rPr lang="es-MX" sz="2000" dirty="0">
                <a:latin typeface="Bookman Old Style" panose="02050604050505020204" pitchFamily="18" charset="0"/>
              </a:rPr>
            </a:br>
            <a:r>
              <a:rPr lang="es-MX" sz="2000" dirty="0">
                <a:latin typeface="Century Gothic" panose="020B0502020202020204" pitchFamily="34" charset="0"/>
              </a:rPr>
              <a:t/>
            </a:r>
            <a:br>
              <a:rPr lang="es-MX" sz="2000" dirty="0">
                <a:latin typeface="Century Gothic" panose="020B0502020202020204" pitchFamily="34" charset="0"/>
              </a:rPr>
            </a:br>
            <a:r>
              <a:rPr lang="es-MX" sz="1600" dirty="0">
                <a:latin typeface="Century Gothic" panose="020B0502020202020204" pitchFamily="34" charset="0"/>
              </a:rPr>
              <a:t/>
            </a:r>
            <a:br>
              <a:rPr lang="es-MX" sz="1600" dirty="0">
                <a:latin typeface="Century Gothic" panose="020B0502020202020204" pitchFamily="34" charset="0"/>
              </a:rPr>
            </a:br>
            <a:r>
              <a:rPr lang="es-MX" sz="1600" dirty="0"/>
              <a:t/>
            </a:r>
            <a:br>
              <a:rPr lang="es-MX" sz="1600" dirty="0"/>
            </a:br>
            <a:r>
              <a:rPr lang="es-MX" sz="1600" dirty="0"/>
              <a:t/>
            </a:r>
            <a:br>
              <a:rPr lang="es-MX" sz="1600" dirty="0"/>
            </a:br>
            <a:endParaRPr lang="es-MX" sz="1600" dirty="0"/>
          </a:p>
        </p:txBody>
      </p:sp>
    </p:spTree>
    <p:extLst>
      <p:ext uri="{BB962C8B-B14F-4D97-AF65-F5344CB8AC3E}">
        <p14:creationId xmlns:p14="http://schemas.microsoft.com/office/powerpoint/2010/main" val="1117565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smtClean="0">
                <a:latin typeface="Bookman Old Style" panose="02050604050505020204" pitchFamily="18" charset="0"/>
              </a:rPr>
              <a:t>Fotografía en dos vertientes</a:t>
            </a:r>
            <a:endParaRPr lang="es-MX" cap="small" dirty="0">
              <a:latin typeface="Bookman Old Style" panose="02050604050505020204" pitchFamily="18" charset="0"/>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021380171"/>
              </p:ext>
            </p:extLst>
          </p:nvPr>
        </p:nvGraphicFramePr>
        <p:xfrm>
          <a:off x="1733263" y="1931253"/>
          <a:ext cx="9863020" cy="4182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29</a:t>
            </a:fld>
            <a:endParaRPr lang="es-MX"/>
          </a:p>
        </p:txBody>
      </p:sp>
    </p:spTree>
    <p:extLst>
      <p:ext uri="{BB962C8B-B14F-4D97-AF65-F5344CB8AC3E}">
        <p14:creationId xmlns:p14="http://schemas.microsoft.com/office/powerpoint/2010/main" val="4320545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Cuestionamientos</a:t>
            </a:r>
            <a:endParaRPr lang="es-MX" dirty="0"/>
          </a:p>
        </p:txBody>
      </p:sp>
      <p:sp>
        <p:nvSpPr>
          <p:cNvPr id="3" name="Marcador de contenido 2"/>
          <p:cNvSpPr>
            <a:spLocks noGrp="1"/>
          </p:cNvSpPr>
          <p:nvPr>
            <p:ph idx="1"/>
          </p:nvPr>
        </p:nvSpPr>
        <p:spPr>
          <a:xfrm>
            <a:off x="1785937" y="1743074"/>
            <a:ext cx="9329737" cy="5114925"/>
          </a:xfrm>
        </p:spPr>
        <p:txBody>
          <a:bodyPr>
            <a:normAutofit/>
          </a:bodyPr>
          <a:lstStyle/>
          <a:p>
            <a:pPr algn="just"/>
            <a:r>
              <a:rPr lang="es-MX" sz="3000" dirty="0">
                <a:latin typeface="Bookman Old Style" panose="02050604050505020204" pitchFamily="18" charset="0"/>
              </a:rPr>
              <a:t>Si la fotografía siempre ha configurado representaciones e ideas de la realidad; </a:t>
            </a:r>
            <a:r>
              <a:rPr lang="es-MX" sz="3000" i="1" dirty="0">
                <a:latin typeface="Bookman Old Style" panose="02050604050505020204" pitchFamily="18" charset="0"/>
              </a:rPr>
              <a:t>¿hasta qué punto esta puede validar cualquier idea? </a:t>
            </a:r>
            <a:endParaRPr lang="es-MX" sz="3000" dirty="0">
              <a:latin typeface="Bookman Old Style" panose="02050604050505020204" pitchFamily="18" charset="0"/>
            </a:endParaRPr>
          </a:p>
          <a:p>
            <a:pPr algn="just"/>
            <a:r>
              <a:rPr lang="es-MX" sz="3000" i="1" dirty="0">
                <a:latin typeface="Bookman Old Style" panose="02050604050505020204" pitchFamily="18" charset="0"/>
              </a:rPr>
              <a:t>¿En qué momento la reputación de “documento fidedigno” de la fotografía puede ponerse en duda, si la fotografía es el apoyo de otras disciplinas como </a:t>
            </a:r>
            <a:r>
              <a:rPr lang="es-MX" sz="3000" i="1" dirty="0" smtClean="0">
                <a:latin typeface="Bookman Old Style" panose="02050604050505020204" pitchFamily="18" charset="0"/>
              </a:rPr>
              <a:t>registro?</a:t>
            </a:r>
          </a:p>
          <a:p>
            <a:pPr algn="just"/>
            <a:r>
              <a:rPr lang="es-MX" sz="3000" i="1" dirty="0" smtClean="0">
                <a:latin typeface="Bookman Old Style" panose="02050604050505020204" pitchFamily="18" charset="0"/>
              </a:rPr>
              <a:t>¿</a:t>
            </a:r>
            <a:r>
              <a:rPr lang="es-MX" sz="3000" i="1" dirty="0">
                <a:latin typeface="Bookman Old Style" panose="02050604050505020204" pitchFamily="18" charset="0"/>
              </a:rPr>
              <a:t>De qué manera se puede validar la veracidad de los mitos de la cosmovisión mexica?</a:t>
            </a:r>
            <a:endParaRPr lang="es-MX" sz="3000" dirty="0">
              <a:latin typeface="Bookman Old Style" panose="02050604050505020204" pitchFamily="18" charset="0"/>
            </a:endParaRPr>
          </a:p>
          <a:p>
            <a:endParaRPr lang="es-MX" dirty="0"/>
          </a:p>
        </p:txBody>
      </p:sp>
      <p:sp>
        <p:nvSpPr>
          <p:cNvPr id="4" name="Marcador de número de diapositiva 3"/>
          <p:cNvSpPr>
            <a:spLocks noGrp="1"/>
          </p:cNvSpPr>
          <p:nvPr>
            <p:ph type="sldNum" sz="quarter" idx="12"/>
          </p:nvPr>
        </p:nvSpPr>
        <p:spPr/>
        <p:txBody>
          <a:bodyPr/>
          <a:lstStyle/>
          <a:p>
            <a:fld id="{A2B1CEA2-AAFA-49CE-BC70-420DB4642F9A}" type="slidenum">
              <a:rPr lang="es-MX" smtClean="0"/>
              <a:t>3</a:t>
            </a:fld>
            <a:endParaRPr lang="es-MX"/>
          </a:p>
        </p:txBody>
      </p:sp>
    </p:spTree>
    <p:extLst>
      <p:ext uri="{BB962C8B-B14F-4D97-AF65-F5344CB8AC3E}">
        <p14:creationId xmlns:p14="http://schemas.microsoft.com/office/powerpoint/2010/main" val="22014195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992913" y="2058749"/>
            <a:ext cx="6511697" cy="1741725"/>
          </a:xfrm>
        </p:spPr>
        <p:txBody>
          <a:bodyPr>
            <a:normAutofit/>
          </a:bodyPr>
          <a:lstStyle/>
          <a:p>
            <a:r>
              <a:rPr lang="es-MX" sz="4400" dirty="0">
                <a:latin typeface="Bookman Old Style" panose="02050604050505020204" pitchFamily="18" charset="0"/>
              </a:rPr>
              <a:t>Prácticas fotográficas en la arqueología</a:t>
            </a:r>
          </a:p>
        </p:txBody>
      </p:sp>
      <p:sp>
        <p:nvSpPr>
          <p:cNvPr id="5" name="Marcador de texto 4"/>
          <p:cNvSpPr>
            <a:spLocks noGrp="1"/>
          </p:cNvSpPr>
          <p:nvPr>
            <p:ph type="body" idx="1"/>
          </p:nvPr>
        </p:nvSpPr>
        <p:spPr>
          <a:xfrm>
            <a:off x="4992913" y="3787304"/>
            <a:ext cx="6511697" cy="860400"/>
          </a:xfrm>
        </p:spPr>
        <p:txBody>
          <a:bodyPr/>
          <a:lstStyle/>
          <a:p>
            <a:r>
              <a:rPr lang="es-MX" cap="small" dirty="0" smtClean="0">
                <a:latin typeface="Bookman Old Style" panose="02050604050505020204" pitchFamily="18" charset="0"/>
              </a:rPr>
              <a:t>Capítulo 3</a:t>
            </a:r>
            <a:endParaRPr lang="es-MX" cap="small" dirty="0">
              <a:latin typeface="Bookman Old Style" panose="02050604050505020204" pitchFamily="18" charset="0"/>
            </a:endParaRP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13735"/>
          <a:stretch/>
        </p:blipFill>
        <p:spPr>
          <a:xfrm>
            <a:off x="0" y="830849"/>
            <a:ext cx="4753448" cy="5217744"/>
          </a:xfrm>
          <a:prstGeom prst="rect">
            <a:avLst/>
          </a:prstGeom>
        </p:spPr>
      </p:pic>
      <p:sp>
        <p:nvSpPr>
          <p:cNvPr id="2" name="Marcador de número de diapositiva 1"/>
          <p:cNvSpPr>
            <a:spLocks noGrp="1"/>
          </p:cNvSpPr>
          <p:nvPr>
            <p:ph type="sldNum" sz="quarter" idx="12"/>
          </p:nvPr>
        </p:nvSpPr>
        <p:spPr/>
        <p:txBody>
          <a:bodyPr/>
          <a:lstStyle/>
          <a:p>
            <a:fld id="{A2B1CEA2-AAFA-49CE-BC70-420DB4642F9A}" type="slidenum">
              <a:rPr lang="es-MX" smtClean="0"/>
              <a:t>30</a:t>
            </a:fld>
            <a:endParaRPr lang="es-MX"/>
          </a:p>
        </p:txBody>
      </p:sp>
    </p:spTree>
    <p:extLst>
      <p:ext uri="{BB962C8B-B14F-4D97-AF65-F5344CB8AC3E}">
        <p14:creationId xmlns:p14="http://schemas.microsoft.com/office/powerpoint/2010/main" val="900357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1445" y="1733717"/>
            <a:ext cx="2920621" cy="4203061"/>
          </a:xfrm>
        </p:spPr>
        <p:txBody>
          <a:bodyPr>
            <a:normAutofit fontScale="90000"/>
          </a:bodyPr>
          <a:lstStyle/>
          <a:p>
            <a:pPr algn="r"/>
            <a:r>
              <a:rPr lang="es-MX" sz="2000" dirty="0" smtClean="0">
                <a:latin typeface="Bookman Old Style" panose="02050604050505020204" pitchFamily="18" charset="0"/>
              </a:rPr>
              <a:t>Jean </a:t>
            </a:r>
            <a:r>
              <a:rPr lang="es-MX" sz="2000" dirty="0">
                <a:latin typeface="Bookman Old Style" panose="02050604050505020204" pitchFamily="18" charset="0"/>
              </a:rPr>
              <a:t>Louis </a:t>
            </a:r>
            <a:r>
              <a:rPr lang="es-MX" sz="2000" dirty="0" err="1">
                <a:latin typeface="Bookman Old Style" panose="02050604050505020204" pitchFamily="18" charset="0"/>
              </a:rPr>
              <a:t>Prelier</a:t>
            </a:r>
            <a:r>
              <a:rPr lang="es-MX" sz="2000" dirty="0">
                <a:latin typeface="Bookman Old Style" panose="02050604050505020204" pitchFamily="18" charset="0"/>
              </a:rPr>
              <a:t> </a:t>
            </a:r>
            <a:r>
              <a:rPr lang="es-MX" sz="2000" dirty="0" err="1">
                <a:latin typeface="Bookman Old Style" panose="02050604050505020204" pitchFamily="18" charset="0"/>
              </a:rPr>
              <a:t>Dudoille</a:t>
            </a:r>
            <a:r>
              <a:rPr lang="es-MX" sz="2000" dirty="0">
                <a:latin typeface="Bookman Old Style" panose="02050604050505020204" pitchFamily="18" charset="0"/>
              </a:rPr>
              <a:t>, </a:t>
            </a:r>
            <a:r>
              <a:rPr lang="es-MX" sz="2000" i="1" dirty="0">
                <a:latin typeface="Bookman Old Style" panose="02050604050505020204" pitchFamily="18" charset="0"/>
              </a:rPr>
              <a:t>Catedral Metropolitana y el mercado "El Parián"</a:t>
            </a:r>
            <a:r>
              <a:rPr lang="es-MX" sz="2000" dirty="0">
                <a:latin typeface="Bookman Old Style" panose="02050604050505020204" pitchFamily="18" charset="0"/>
              </a:rPr>
              <a:t>, Daguerrotipo, México, enero de 1840. </a:t>
            </a:r>
            <a:r>
              <a:rPr lang="es-MX" sz="2000" i="1" dirty="0" err="1">
                <a:latin typeface="Bookman Old Style" panose="02050604050505020204" pitchFamily="18" charset="0"/>
              </a:rPr>
              <a:t>Gift</a:t>
            </a:r>
            <a:r>
              <a:rPr lang="es-MX" sz="2000" i="1" dirty="0">
                <a:latin typeface="Bookman Old Style" panose="02050604050505020204" pitchFamily="18" charset="0"/>
              </a:rPr>
              <a:t> of Eastman Kodak Company: ex-</a:t>
            </a:r>
            <a:r>
              <a:rPr lang="es-MX" sz="2000" i="1" dirty="0" err="1">
                <a:latin typeface="Bookman Old Style" panose="02050604050505020204" pitchFamily="18" charset="0"/>
              </a:rPr>
              <a:t>collection</a:t>
            </a:r>
            <a:r>
              <a:rPr lang="es-MX" sz="2000" i="1" dirty="0">
                <a:latin typeface="Bookman Old Style" panose="02050604050505020204" pitchFamily="18" charset="0"/>
              </a:rPr>
              <a:t> Gabriel </a:t>
            </a:r>
            <a:r>
              <a:rPr lang="es-MX" sz="2000" i="1" dirty="0" err="1">
                <a:latin typeface="Bookman Old Style" panose="02050604050505020204" pitchFamily="18" charset="0"/>
              </a:rPr>
              <a:t>Cromer</a:t>
            </a:r>
            <a:r>
              <a:rPr lang="es-MX" sz="2000" i="1" dirty="0">
                <a:latin typeface="Bookman Old Style" panose="02050604050505020204" pitchFamily="18" charset="0"/>
              </a:rPr>
              <a:t> GEH NEG: 23121 76:0168:0139 </a:t>
            </a:r>
            <a:r>
              <a:rPr lang="es-MX" sz="2000" i="1" dirty="0" err="1">
                <a:latin typeface="Bookman Old Style" panose="02050604050505020204" pitchFamily="18" charset="0"/>
              </a:rPr>
              <a:t>Courtesy</a:t>
            </a:r>
            <a:r>
              <a:rPr lang="es-MX" sz="2000" i="1" dirty="0">
                <a:latin typeface="Bookman Old Style" panose="02050604050505020204" pitchFamily="18" charset="0"/>
              </a:rPr>
              <a:t> of George Eastman </a:t>
            </a:r>
            <a:r>
              <a:rPr lang="es-MX" sz="2000" i="1" dirty="0" err="1">
                <a:latin typeface="Bookman Old Style" panose="02050604050505020204" pitchFamily="18" charset="0"/>
              </a:rPr>
              <a:t>House</a:t>
            </a:r>
            <a:r>
              <a:rPr lang="es-MX" sz="2000" i="1" dirty="0">
                <a:latin typeface="Bookman Old Style" panose="02050604050505020204" pitchFamily="18" charset="0"/>
              </a:rPr>
              <a:t>, International </a:t>
            </a:r>
            <a:r>
              <a:rPr lang="es-MX" sz="2000" i="1" dirty="0" err="1">
                <a:latin typeface="Bookman Old Style" panose="02050604050505020204" pitchFamily="18" charset="0"/>
              </a:rPr>
              <a:t>Museum</a:t>
            </a:r>
            <a:r>
              <a:rPr lang="es-MX" sz="2000" i="1" dirty="0">
                <a:latin typeface="Bookman Old Style" panose="02050604050505020204" pitchFamily="18" charset="0"/>
              </a:rPr>
              <a:t> of </a:t>
            </a:r>
            <a:r>
              <a:rPr lang="es-MX" sz="2000" i="1" dirty="0" err="1">
                <a:latin typeface="Bookman Old Style" panose="02050604050505020204" pitchFamily="18" charset="0"/>
              </a:rPr>
              <a:t>Photography</a:t>
            </a:r>
            <a:r>
              <a:rPr lang="es-MX" sz="2000" i="1" dirty="0">
                <a:latin typeface="Bookman Old Style" panose="02050604050505020204" pitchFamily="18" charset="0"/>
              </a:rPr>
              <a:t> and Film.</a:t>
            </a:r>
            <a:r>
              <a:rPr lang="es-MX" sz="1600" dirty="0">
                <a:latin typeface="Bookman Old Style" panose="02050604050505020204" pitchFamily="18" charset="0"/>
              </a:rPr>
              <a:t/>
            </a:r>
            <a:br>
              <a:rPr lang="es-MX" sz="1600" dirty="0">
                <a:latin typeface="Bookman Old Style" panose="02050604050505020204" pitchFamily="18" charset="0"/>
              </a:rPr>
            </a:br>
            <a:endParaRPr lang="es-MX" sz="1600" dirty="0">
              <a:latin typeface="Bookman Old Style" panose="02050604050505020204" pitchFamily="18" charset="0"/>
            </a:endParaRPr>
          </a:p>
        </p:txBody>
      </p:sp>
      <p:pic>
        <p:nvPicPr>
          <p:cNvPr id="6" name="5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14774" y="233949"/>
            <a:ext cx="8477226" cy="6357920"/>
          </a:xfrm>
        </p:spPr>
      </p:pic>
      <p:sp>
        <p:nvSpPr>
          <p:cNvPr id="4" name="Marcador de número de diapositiva 3"/>
          <p:cNvSpPr>
            <a:spLocks noGrp="1"/>
          </p:cNvSpPr>
          <p:nvPr>
            <p:ph type="sldNum" sz="quarter" idx="12"/>
          </p:nvPr>
        </p:nvSpPr>
        <p:spPr/>
        <p:txBody>
          <a:bodyPr/>
          <a:lstStyle/>
          <a:p>
            <a:fld id="{0C9B17A6-DC04-43F5-A7EF-373BA9780904}" type="slidenum">
              <a:rPr lang="es-MX" smtClean="0"/>
              <a:t>31</a:t>
            </a:fld>
            <a:endParaRPr lang="es-MX"/>
          </a:p>
        </p:txBody>
      </p:sp>
    </p:spTree>
    <p:extLst>
      <p:ext uri="{BB962C8B-B14F-4D97-AF65-F5344CB8AC3E}">
        <p14:creationId xmlns:p14="http://schemas.microsoft.com/office/powerpoint/2010/main" val="919050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Art. 53. La admiración</a:t>
            </a:r>
            <a:endParaRPr lang="es-MX" dirty="0">
              <a:latin typeface="Bookman Old Style" panose="02050604050505020204" pitchFamily="18" charset="0"/>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199865213"/>
              </p:ext>
            </p:extLst>
          </p:nvPr>
        </p:nvGraphicFramePr>
        <p:xfrm>
          <a:off x="547303" y="1576411"/>
          <a:ext cx="11470668" cy="4892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32</a:t>
            </a:fld>
            <a:endParaRPr lang="es-MX"/>
          </a:p>
        </p:txBody>
      </p:sp>
    </p:spTree>
    <p:extLst>
      <p:ext uri="{BB962C8B-B14F-4D97-AF65-F5344CB8AC3E}">
        <p14:creationId xmlns:p14="http://schemas.microsoft.com/office/powerpoint/2010/main" val="22245005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61648" y="2271704"/>
            <a:ext cx="4271750" cy="1126283"/>
          </a:xfrm>
        </p:spPr>
        <p:txBody>
          <a:bodyPr/>
          <a:lstStyle/>
          <a:p>
            <a:pPr algn="r"/>
            <a:r>
              <a:rPr lang="es-ES_tradnl" dirty="0">
                <a:latin typeface="Bookman Old Style" panose="02050604050505020204" pitchFamily="18" charset="0"/>
              </a:rPr>
              <a:t>(1840-1910)</a:t>
            </a:r>
            <a:endParaRPr lang="es-MX" dirty="0">
              <a:latin typeface="Bookman Old Style" panose="02050604050505020204" pitchFamily="18" charset="0"/>
            </a:endParaRP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r="25687"/>
          <a:stretch/>
        </p:blipFill>
        <p:spPr>
          <a:xfrm>
            <a:off x="4967155" y="0"/>
            <a:ext cx="7205815" cy="6858000"/>
          </a:xfrm>
          <a:prstGeom prst="rect">
            <a:avLst/>
          </a:prstGeom>
        </p:spPr>
      </p:pic>
      <p:sp>
        <p:nvSpPr>
          <p:cNvPr id="2" name="Título 1"/>
          <p:cNvSpPr>
            <a:spLocks noGrp="1"/>
          </p:cNvSpPr>
          <p:nvPr>
            <p:ph type="ctrTitle"/>
          </p:nvPr>
        </p:nvSpPr>
        <p:spPr>
          <a:xfrm>
            <a:off x="359523" y="14275"/>
            <a:ext cx="4271750" cy="2262781"/>
          </a:xfrm>
        </p:spPr>
        <p:txBody>
          <a:bodyPr>
            <a:normAutofit/>
          </a:bodyPr>
          <a:lstStyle/>
          <a:p>
            <a:pPr algn="r"/>
            <a:r>
              <a:rPr lang="es-ES_tradnl" dirty="0">
                <a:latin typeface="Bookman Old Style" panose="02050604050505020204" pitchFamily="18" charset="0"/>
              </a:rPr>
              <a:t>Viajeros del siglo XIX</a:t>
            </a:r>
            <a:endParaRPr lang="es-MX" dirty="0">
              <a:latin typeface="Bookman Old Style" panose="02050604050505020204" pitchFamily="18" charset="0"/>
            </a:endParaRPr>
          </a:p>
        </p:txBody>
      </p:sp>
      <p:sp>
        <p:nvSpPr>
          <p:cNvPr id="5" name="1 Título"/>
          <p:cNvSpPr txBox="1">
            <a:spLocks/>
          </p:cNvSpPr>
          <p:nvPr/>
        </p:nvSpPr>
        <p:spPr>
          <a:xfrm>
            <a:off x="1014414" y="3843337"/>
            <a:ext cx="3765544" cy="274320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s-ES_tradnl" sz="1800" dirty="0">
                <a:latin typeface="Bookman Old Style" panose="02050604050505020204" pitchFamily="18" charset="0"/>
              </a:rPr>
              <a:t>Claude Joseph </a:t>
            </a:r>
            <a:r>
              <a:rPr lang="es-ES_tradnl" sz="1800" dirty="0" err="1">
                <a:latin typeface="Bookman Old Style" panose="02050604050505020204" pitchFamily="18" charset="0"/>
              </a:rPr>
              <a:t>Désiré</a:t>
            </a:r>
            <a:r>
              <a:rPr lang="es-ES_tradnl" sz="1800" dirty="0">
                <a:latin typeface="Bookman Old Style" panose="02050604050505020204" pitchFamily="18" charset="0"/>
              </a:rPr>
              <a:t> </a:t>
            </a:r>
            <a:r>
              <a:rPr lang="es-ES_tradnl" sz="1800" dirty="0" err="1">
                <a:latin typeface="Bookman Old Style" panose="02050604050505020204" pitchFamily="18" charset="0"/>
              </a:rPr>
              <a:t>Charnay</a:t>
            </a:r>
            <a:r>
              <a:rPr lang="es-ES_tradnl" sz="1800" dirty="0">
                <a:latin typeface="Bookman Old Style" panose="02050604050505020204" pitchFamily="18" charset="0"/>
              </a:rPr>
              <a:t>, </a:t>
            </a:r>
            <a:r>
              <a:rPr lang="es-ES_tradnl" sz="1800" i="1" dirty="0" smtClean="0">
                <a:latin typeface="Bookman Old Style" panose="02050604050505020204" pitchFamily="18" charset="0"/>
              </a:rPr>
              <a:t>Lámina 39. </a:t>
            </a:r>
            <a:r>
              <a:rPr lang="fr-FR" sz="1800" i="1" dirty="0" smtClean="0">
                <a:latin typeface="Bookman Old Style" panose="02050604050505020204" pitchFamily="18" charset="0"/>
              </a:rPr>
              <a:t>Palais </a:t>
            </a:r>
            <a:r>
              <a:rPr lang="fr-FR" sz="1800" i="1" dirty="0">
                <a:latin typeface="Bookman Old Style" panose="02050604050505020204" pitchFamily="18" charset="0"/>
              </a:rPr>
              <a:t>des Nonnes, a </a:t>
            </a:r>
            <a:r>
              <a:rPr lang="fr-FR" sz="1800" i="1" dirty="0" smtClean="0">
                <a:latin typeface="Bookman Old Style" panose="02050604050505020204" pitchFamily="18" charset="0"/>
              </a:rPr>
              <a:t>Uxmal. (Detalle de la fachada llamada egipcia. Esquina noroeste del edificio este. </a:t>
            </a:r>
            <a:r>
              <a:rPr lang="es-MX" sz="1800" dirty="0" smtClean="0">
                <a:latin typeface="Bookman Old Style" panose="02050604050505020204" pitchFamily="18" charset="0"/>
              </a:rPr>
              <a:t>Impresión </a:t>
            </a:r>
            <a:r>
              <a:rPr lang="es-MX" sz="1800" dirty="0">
                <a:latin typeface="Bookman Old Style" panose="02050604050505020204" pitchFamily="18" charset="0"/>
              </a:rPr>
              <a:t>de plata albúmina, </a:t>
            </a:r>
            <a:r>
              <a:rPr lang="es-MX" sz="1800" dirty="0" smtClean="0">
                <a:latin typeface="Bookman Old Style" panose="02050604050505020204" pitchFamily="18" charset="0"/>
              </a:rPr>
              <a:t>México</a:t>
            </a:r>
            <a:r>
              <a:rPr lang="es-MX" sz="1800" dirty="0">
                <a:latin typeface="Bookman Old Style" panose="02050604050505020204" pitchFamily="18" charset="0"/>
              </a:rPr>
              <a:t>, </a:t>
            </a:r>
            <a:r>
              <a:rPr lang="es-MX" sz="1800" dirty="0" smtClean="0">
                <a:latin typeface="Bookman Old Style" panose="02050604050505020204" pitchFamily="18" charset="0"/>
              </a:rPr>
              <a:t>1859-1860/1862.</a:t>
            </a:r>
            <a:endParaRPr lang="es-MX" sz="1800" dirty="0"/>
          </a:p>
        </p:txBody>
      </p:sp>
    </p:spTree>
    <p:extLst>
      <p:ext uri="{BB962C8B-B14F-4D97-AF65-F5344CB8AC3E}">
        <p14:creationId xmlns:p14="http://schemas.microsoft.com/office/powerpoint/2010/main" val="1973025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cap="small" dirty="0">
                <a:latin typeface="Bookman Old Style" panose="02050604050505020204" pitchFamily="18" charset="0"/>
              </a:rPr>
              <a:t>Viajeros del siglo XIX (1840-1910)</a:t>
            </a:r>
            <a:endParaRPr lang="es-MX" cap="small" dirty="0">
              <a:latin typeface="Bookman Old Style" panose="02050604050505020204" pitchFamily="18" charset="0"/>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566574589"/>
              </p:ext>
            </p:extLst>
          </p:nvPr>
        </p:nvGraphicFramePr>
        <p:xfrm>
          <a:off x="1471613" y="1400175"/>
          <a:ext cx="10236200" cy="5245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34</a:t>
            </a:fld>
            <a:endParaRPr lang="es-MX"/>
          </a:p>
        </p:txBody>
      </p:sp>
    </p:spTree>
    <p:extLst>
      <p:ext uri="{BB962C8B-B14F-4D97-AF65-F5344CB8AC3E}">
        <p14:creationId xmlns:p14="http://schemas.microsoft.com/office/powerpoint/2010/main" val="408248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cap="small" dirty="0">
                <a:latin typeface="Bookman Old Style" panose="02050604050505020204" pitchFamily="18" charset="0"/>
              </a:rPr>
              <a:t>Viajeros del siglo XIX (1840-1910)</a:t>
            </a:r>
            <a:endParaRPr lang="es-MX"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142441458"/>
              </p:ext>
            </p:extLst>
          </p:nvPr>
        </p:nvGraphicFramePr>
        <p:xfrm>
          <a:off x="785812" y="1756851"/>
          <a:ext cx="10693400" cy="4531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35</a:t>
            </a:fld>
            <a:endParaRPr lang="es-MX"/>
          </a:p>
        </p:txBody>
      </p:sp>
    </p:spTree>
    <p:extLst>
      <p:ext uri="{BB962C8B-B14F-4D97-AF65-F5344CB8AC3E}">
        <p14:creationId xmlns:p14="http://schemas.microsoft.com/office/powerpoint/2010/main" val="3114247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13693" y="5804128"/>
            <a:ext cx="9024890" cy="1039590"/>
          </a:xfrm>
        </p:spPr>
        <p:txBody>
          <a:bodyPr>
            <a:noAutofit/>
          </a:bodyPr>
          <a:lstStyle/>
          <a:p>
            <a:pPr algn="ctr"/>
            <a:r>
              <a:rPr lang="es-MX" sz="1800" dirty="0">
                <a:latin typeface="Bookman Old Style" panose="02050604050505020204" pitchFamily="18" charset="0"/>
              </a:rPr>
              <a:t>Frederick </a:t>
            </a:r>
            <a:r>
              <a:rPr lang="es-MX" sz="1800" dirty="0" err="1">
                <a:latin typeface="Bookman Old Style" panose="02050604050505020204" pitchFamily="18" charset="0"/>
              </a:rPr>
              <a:t>Catherwood</a:t>
            </a:r>
            <a:r>
              <a:rPr lang="es-MX" sz="1800" dirty="0">
                <a:latin typeface="Bookman Old Style" panose="02050604050505020204" pitchFamily="18" charset="0"/>
              </a:rPr>
              <a:t>, </a:t>
            </a:r>
            <a:r>
              <a:rPr lang="es-MX" sz="1800" i="1" dirty="0">
                <a:latin typeface="Bookman Old Style" panose="02050604050505020204" pitchFamily="18" charset="0"/>
              </a:rPr>
              <a:t>Fachada del edificio principal del castillo de Tulum</a:t>
            </a:r>
            <a:r>
              <a:rPr lang="es-MX" sz="1800" dirty="0">
                <a:latin typeface="Bookman Old Style" panose="02050604050505020204" pitchFamily="18" charset="0"/>
              </a:rPr>
              <a:t>, litografía, México, 1844, disponible en el libro </a:t>
            </a:r>
            <a:r>
              <a:rPr lang="es-MX" sz="1800" i="1" dirty="0">
                <a:latin typeface="Bookman Old Style" panose="02050604050505020204" pitchFamily="18" charset="0"/>
              </a:rPr>
              <a:t>Vistas de antiguos monumentos de América Central</a:t>
            </a:r>
            <a:r>
              <a:rPr lang="es-MX" sz="1800" dirty="0">
                <a:latin typeface="Bookman Old Style" panose="02050604050505020204" pitchFamily="18" charset="0"/>
              </a:rPr>
              <a:t>.</a:t>
            </a:r>
            <a:r>
              <a:rPr lang="es-MX" sz="1800" dirty="0">
                <a:latin typeface="Century Gothic" panose="020B0502020202020204" pitchFamily="34" charset="0"/>
              </a:rPr>
              <a:t/>
            </a:r>
            <a:br>
              <a:rPr lang="es-MX" sz="1800" dirty="0">
                <a:latin typeface="Century Gothic" panose="020B0502020202020204" pitchFamily="34" charset="0"/>
              </a:rPr>
            </a:br>
            <a:endParaRPr lang="es-MX" sz="1800" dirty="0">
              <a:latin typeface="Century Gothic" panose="020B0502020202020204" pitchFamily="34" charset="0"/>
            </a:endParaRPr>
          </a:p>
        </p:txBody>
      </p:sp>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693" y="44624"/>
            <a:ext cx="9024890" cy="5629274"/>
          </a:xfrm>
        </p:spPr>
      </p:pic>
      <p:sp>
        <p:nvSpPr>
          <p:cNvPr id="4" name="Marcador de número de diapositiva 3"/>
          <p:cNvSpPr>
            <a:spLocks noGrp="1"/>
          </p:cNvSpPr>
          <p:nvPr>
            <p:ph type="sldNum" sz="quarter" idx="12"/>
          </p:nvPr>
        </p:nvSpPr>
        <p:spPr/>
        <p:txBody>
          <a:bodyPr/>
          <a:lstStyle/>
          <a:p>
            <a:fld id="{0C9B17A6-DC04-43F5-A7EF-373BA9780904}" type="slidenum">
              <a:rPr lang="es-MX" smtClean="0"/>
              <a:t>36</a:t>
            </a:fld>
            <a:endParaRPr lang="es-MX"/>
          </a:p>
        </p:txBody>
      </p:sp>
    </p:spTree>
    <p:extLst>
      <p:ext uri="{BB962C8B-B14F-4D97-AF65-F5344CB8AC3E}">
        <p14:creationId xmlns:p14="http://schemas.microsoft.com/office/powerpoint/2010/main" val="26796667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0372" y="3043232"/>
            <a:ext cx="2662237" cy="2443162"/>
          </a:xfrm>
        </p:spPr>
        <p:txBody>
          <a:bodyPr>
            <a:normAutofit fontScale="90000"/>
          </a:bodyPr>
          <a:lstStyle/>
          <a:p>
            <a:pPr algn="r"/>
            <a:r>
              <a:rPr lang="es-MX" sz="2000" dirty="0" smtClean="0">
                <a:latin typeface="Bookman Old Style" panose="02050604050505020204" pitchFamily="18" charset="0"/>
              </a:rPr>
              <a:t>Claude-Joseph </a:t>
            </a:r>
            <a:r>
              <a:rPr lang="es-MX" sz="2000" dirty="0" err="1">
                <a:latin typeface="Bookman Old Style" panose="02050604050505020204" pitchFamily="18" charset="0"/>
              </a:rPr>
              <a:t>Désiré</a:t>
            </a:r>
            <a:r>
              <a:rPr lang="es-MX" sz="2000" dirty="0">
                <a:latin typeface="Bookman Old Style" panose="02050604050505020204" pitchFamily="18" charset="0"/>
              </a:rPr>
              <a:t> </a:t>
            </a:r>
            <a:r>
              <a:rPr lang="es-MX" sz="2000" dirty="0" err="1">
                <a:latin typeface="Bookman Old Style" panose="02050604050505020204" pitchFamily="18" charset="0"/>
              </a:rPr>
              <a:t>Charnay</a:t>
            </a:r>
            <a:r>
              <a:rPr lang="es-MX" sz="2000" dirty="0">
                <a:latin typeface="Bookman Old Style" panose="02050604050505020204" pitchFamily="18" charset="0"/>
              </a:rPr>
              <a:t>, </a:t>
            </a:r>
            <a:r>
              <a:rPr lang="es-MX" sz="2000" i="1" dirty="0">
                <a:latin typeface="Bookman Old Style" panose="02050604050505020204" pitchFamily="18" charset="0"/>
              </a:rPr>
              <a:t>El Palacio. Palenque</a:t>
            </a:r>
            <a:r>
              <a:rPr lang="es-MX" sz="2000" dirty="0">
                <a:latin typeface="Bookman Old Style" panose="02050604050505020204" pitchFamily="18" charset="0"/>
              </a:rPr>
              <a:t>, impresión a la albúmina, México, 1882, disponible en el libro </a:t>
            </a:r>
            <a:r>
              <a:rPr lang="es-MX" sz="2000" i="1" dirty="0" err="1">
                <a:latin typeface="Bookman Old Style" panose="02050604050505020204" pitchFamily="18" charset="0"/>
              </a:rPr>
              <a:t>Cités</a:t>
            </a:r>
            <a:r>
              <a:rPr lang="es-MX" sz="2000" i="1" dirty="0">
                <a:latin typeface="Bookman Old Style" panose="02050604050505020204" pitchFamily="18" charset="0"/>
              </a:rPr>
              <a:t> et ruines </a:t>
            </a:r>
            <a:r>
              <a:rPr lang="es-MX" sz="2000" i="1" dirty="0" err="1">
                <a:latin typeface="Bookman Old Style" panose="02050604050505020204" pitchFamily="18" charset="0"/>
              </a:rPr>
              <a:t>américaines</a:t>
            </a:r>
            <a:r>
              <a:rPr lang="es-MX" sz="2000" dirty="0">
                <a:latin typeface="Bookman Old Style" panose="02050604050505020204" pitchFamily="18" charset="0"/>
              </a:rPr>
              <a:t>.</a:t>
            </a:r>
            <a:r>
              <a:rPr lang="es-MX" sz="2000" dirty="0"/>
              <a:t/>
            </a:r>
            <a:br>
              <a:rPr lang="es-MX" sz="2000" dirty="0"/>
            </a:br>
            <a:r>
              <a:rPr lang="es-MX" sz="1800" dirty="0"/>
              <a:t/>
            </a:r>
            <a:br>
              <a:rPr lang="es-MX" sz="1800" dirty="0"/>
            </a:br>
            <a:endParaRPr lang="es-MX" sz="1800" dirty="0"/>
          </a:p>
        </p:txBody>
      </p:sp>
      <p:pic>
        <p:nvPicPr>
          <p:cNvPr id="5" name="4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33148" y="100016"/>
            <a:ext cx="8858852" cy="6645392"/>
          </a:xfrm>
        </p:spPr>
      </p:pic>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37</a:t>
            </a:fld>
            <a:endParaRPr lang="es-MX"/>
          </a:p>
        </p:txBody>
      </p:sp>
    </p:spTree>
    <p:extLst>
      <p:ext uri="{BB962C8B-B14F-4D97-AF65-F5344CB8AC3E}">
        <p14:creationId xmlns:p14="http://schemas.microsoft.com/office/powerpoint/2010/main" val="4163329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71582" y="4891465"/>
            <a:ext cx="2956429" cy="1752229"/>
          </a:xfrm>
        </p:spPr>
        <p:txBody>
          <a:bodyPr>
            <a:noAutofit/>
          </a:bodyPr>
          <a:lstStyle/>
          <a:p>
            <a:pPr algn="r"/>
            <a:r>
              <a:rPr lang="es-MX" sz="1800" dirty="0">
                <a:latin typeface="Bookman Old Style" panose="02050604050505020204" pitchFamily="18" charset="0"/>
              </a:rPr>
              <a:t>Alice Le </a:t>
            </a:r>
            <a:r>
              <a:rPr lang="es-MX" sz="1800" dirty="0" err="1">
                <a:latin typeface="Bookman Old Style" panose="02050604050505020204" pitchFamily="18" charset="0"/>
              </a:rPr>
              <a:t>Plongeon</a:t>
            </a:r>
            <a:r>
              <a:rPr lang="es-MX" sz="1800" i="1" dirty="0">
                <a:latin typeface="Bookman Old Style" panose="02050604050505020204" pitchFamily="18" charset="0"/>
              </a:rPr>
              <a:t>, </a:t>
            </a:r>
            <a:r>
              <a:rPr lang="es-MX" sz="1800" i="1" dirty="0" err="1">
                <a:latin typeface="Bookman Old Style" panose="02050604050505020204" pitchFamily="18" charset="0"/>
              </a:rPr>
              <a:t>Augustus</a:t>
            </a:r>
            <a:r>
              <a:rPr lang="es-MX" sz="1800" i="1" dirty="0">
                <a:latin typeface="Bookman Old Style" panose="02050604050505020204" pitchFamily="18" charset="0"/>
              </a:rPr>
              <a:t> Le </a:t>
            </a:r>
            <a:r>
              <a:rPr lang="es-MX" sz="1800" i="1" dirty="0" err="1">
                <a:latin typeface="Bookman Old Style" panose="02050604050505020204" pitchFamily="18" charset="0"/>
              </a:rPr>
              <a:t>Plongeon</a:t>
            </a:r>
            <a:r>
              <a:rPr lang="es-MX" sz="1800" i="1" dirty="0">
                <a:latin typeface="Bookman Old Style" panose="02050604050505020204" pitchFamily="18" charset="0"/>
              </a:rPr>
              <a:t> y el hallazgo del </a:t>
            </a:r>
            <a:r>
              <a:rPr lang="es-MX" sz="1800" i="1" dirty="0" err="1">
                <a:latin typeface="Bookman Old Style" panose="02050604050505020204" pitchFamily="18" charset="0"/>
              </a:rPr>
              <a:t>Chac</a:t>
            </a:r>
            <a:r>
              <a:rPr lang="es-MX" sz="1800" i="1" dirty="0">
                <a:latin typeface="Bookman Old Style" panose="02050604050505020204" pitchFamily="18" charset="0"/>
              </a:rPr>
              <a:t> </a:t>
            </a:r>
            <a:r>
              <a:rPr lang="es-MX" sz="1800" i="1" dirty="0" err="1">
                <a:latin typeface="Bookman Old Style" panose="02050604050505020204" pitchFamily="18" charset="0"/>
              </a:rPr>
              <a:t>Mool</a:t>
            </a:r>
            <a:r>
              <a:rPr lang="es-MX" sz="1800" dirty="0">
                <a:latin typeface="Bookman Old Style" panose="02050604050505020204" pitchFamily="18" charset="0"/>
              </a:rPr>
              <a:t>, impresión a la albúmina, México, [s.f.]</a:t>
            </a:r>
            <a:br>
              <a:rPr lang="es-MX" sz="1800" dirty="0">
                <a:latin typeface="Bookman Old Style" panose="02050604050505020204" pitchFamily="18" charset="0"/>
              </a:rPr>
            </a:br>
            <a:r>
              <a:rPr lang="es-MX" sz="1800" dirty="0">
                <a:latin typeface="Bookman Old Style" panose="02050604050505020204" pitchFamily="18" charset="0"/>
              </a:rPr>
              <a:t/>
            </a:r>
            <a:br>
              <a:rPr lang="es-MX" sz="1800" dirty="0">
                <a:latin typeface="Bookman Old Style" panose="02050604050505020204" pitchFamily="18" charset="0"/>
              </a:rPr>
            </a:br>
            <a:r>
              <a:rPr lang="es-MX" sz="1800" dirty="0">
                <a:latin typeface="Bookman Old Style" panose="02050604050505020204" pitchFamily="18" charset="0"/>
              </a:rPr>
              <a:t/>
            </a:r>
            <a:br>
              <a:rPr lang="es-MX" sz="1800" dirty="0">
                <a:latin typeface="Bookman Old Style" panose="02050604050505020204" pitchFamily="18" charset="0"/>
              </a:rPr>
            </a:br>
            <a:endParaRPr lang="es-MX" sz="1800" dirty="0">
              <a:latin typeface="Bookman Old Style" panose="02050604050505020204" pitchFamily="18" charset="0"/>
            </a:endParaRPr>
          </a:p>
        </p:txBody>
      </p:sp>
      <p:pic>
        <p:nvPicPr>
          <p:cNvPr id="8" name="7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6286" y="42864"/>
            <a:ext cx="6691312" cy="6756214"/>
          </a:xfrm>
        </p:spPr>
      </p:pic>
      <p:sp>
        <p:nvSpPr>
          <p:cNvPr id="4" name="Marcador de número de diapositiva 3"/>
          <p:cNvSpPr>
            <a:spLocks noGrp="1"/>
          </p:cNvSpPr>
          <p:nvPr>
            <p:ph type="sldNum" sz="quarter" idx="12"/>
          </p:nvPr>
        </p:nvSpPr>
        <p:spPr/>
        <p:txBody>
          <a:bodyPr/>
          <a:lstStyle/>
          <a:p>
            <a:fld id="{0C9B17A6-DC04-43F5-A7EF-373BA9780904}" type="slidenum">
              <a:rPr lang="es-MX" smtClean="0"/>
              <a:t>38</a:t>
            </a:fld>
            <a:endParaRPr lang="es-MX"/>
          </a:p>
        </p:txBody>
      </p:sp>
    </p:spTree>
    <p:extLst>
      <p:ext uri="{BB962C8B-B14F-4D97-AF65-F5344CB8AC3E}">
        <p14:creationId xmlns:p14="http://schemas.microsoft.com/office/powerpoint/2010/main" val="21087234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0551" y="3257549"/>
            <a:ext cx="2048324" cy="2185988"/>
          </a:xfrm>
        </p:spPr>
        <p:txBody>
          <a:bodyPr>
            <a:noAutofit/>
          </a:bodyPr>
          <a:lstStyle/>
          <a:p>
            <a:pPr algn="r"/>
            <a:r>
              <a:rPr lang="es-MX" sz="1800" dirty="0" err="1" smtClean="0">
                <a:latin typeface="Bookman Old Style" panose="02050604050505020204" pitchFamily="18" charset="0"/>
              </a:rPr>
              <a:t>Teobert</a:t>
            </a:r>
            <a:r>
              <a:rPr lang="es-MX" sz="1800" dirty="0" smtClean="0">
                <a:latin typeface="Bookman Old Style" panose="02050604050505020204" pitchFamily="18" charset="0"/>
              </a:rPr>
              <a:t> </a:t>
            </a:r>
            <a:r>
              <a:rPr lang="es-MX" sz="1800" dirty="0" err="1" smtClean="0">
                <a:latin typeface="Bookman Old Style" panose="02050604050505020204" pitchFamily="18" charset="0"/>
              </a:rPr>
              <a:t>Maler</a:t>
            </a:r>
            <a:r>
              <a:rPr lang="es-MX" sz="1800" i="1" dirty="0" smtClean="0">
                <a:latin typeface="Bookman Old Style" panose="02050604050505020204" pitchFamily="18" charset="0"/>
              </a:rPr>
              <a:t>, Castillo, (Templo de </a:t>
            </a:r>
            <a:r>
              <a:rPr lang="es-MX" sz="1800" i="1" dirty="0" err="1" smtClean="0">
                <a:latin typeface="Bookman Old Style" panose="02050604050505020204" pitchFamily="18" charset="0"/>
              </a:rPr>
              <a:t>Kukulkán</a:t>
            </a:r>
            <a:r>
              <a:rPr lang="es-MX" sz="1800" i="1" dirty="0" smtClean="0">
                <a:latin typeface="Bookman Old Style" panose="02050604050505020204" pitchFamily="18" charset="0"/>
              </a:rPr>
              <a:t>)</a:t>
            </a:r>
            <a:r>
              <a:rPr lang="es-MX" sz="1800" dirty="0" smtClean="0">
                <a:latin typeface="Bookman Old Style" panose="02050604050505020204" pitchFamily="18" charset="0"/>
              </a:rPr>
              <a:t>, </a:t>
            </a:r>
            <a:r>
              <a:rPr lang="es-MX" sz="1800" dirty="0">
                <a:latin typeface="Bookman Old Style" panose="02050604050505020204" pitchFamily="18" charset="0"/>
              </a:rPr>
              <a:t>impresión a la albúmina, México, </a:t>
            </a:r>
            <a:r>
              <a:rPr lang="es-MX" sz="1800" dirty="0" smtClean="0">
                <a:latin typeface="Bookman Old Style" panose="02050604050505020204" pitchFamily="18" charset="0"/>
              </a:rPr>
              <a:t>1892.</a:t>
            </a:r>
            <a:r>
              <a:rPr lang="es-MX" sz="1800" dirty="0">
                <a:latin typeface="Bookman Old Style" panose="02050604050505020204" pitchFamily="18" charset="0"/>
              </a:rPr>
              <a:t/>
            </a:r>
            <a:br>
              <a:rPr lang="es-MX" sz="1800" dirty="0">
                <a:latin typeface="Bookman Old Style" panose="02050604050505020204" pitchFamily="18" charset="0"/>
              </a:rPr>
            </a:br>
            <a:r>
              <a:rPr lang="es-MX" sz="1800" dirty="0">
                <a:latin typeface="Bookman Old Style" panose="02050604050505020204" pitchFamily="18" charset="0"/>
              </a:rPr>
              <a:t/>
            </a:r>
            <a:br>
              <a:rPr lang="es-MX" sz="1800" dirty="0">
                <a:latin typeface="Bookman Old Style" panose="02050604050505020204" pitchFamily="18" charset="0"/>
              </a:rPr>
            </a:br>
            <a:r>
              <a:rPr lang="es-MX" sz="1800" dirty="0">
                <a:latin typeface="Bookman Old Style" panose="02050604050505020204" pitchFamily="18" charset="0"/>
              </a:rPr>
              <a:t/>
            </a:r>
            <a:br>
              <a:rPr lang="es-MX" sz="1800" dirty="0">
                <a:latin typeface="Bookman Old Style" panose="02050604050505020204" pitchFamily="18" charset="0"/>
              </a:rPr>
            </a:br>
            <a:endParaRPr lang="es-MX" sz="1800" dirty="0">
              <a:latin typeface="Bookman Old Style" panose="02050604050505020204" pitchFamily="18" charset="0"/>
            </a:endParaRPr>
          </a:p>
        </p:txBody>
      </p:sp>
      <p:sp>
        <p:nvSpPr>
          <p:cNvPr id="4" name="Marcador de número de diapositiva 3"/>
          <p:cNvSpPr>
            <a:spLocks noGrp="1"/>
          </p:cNvSpPr>
          <p:nvPr>
            <p:ph type="sldNum" sz="quarter" idx="12"/>
          </p:nvPr>
        </p:nvSpPr>
        <p:spPr/>
        <p:txBody>
          <a:bodyPr/>
          <a:lstStyle/>
          <a:p>
            <a:fld id="{0C9B17A6-DC04-43F5-A7EF-373BA9780904}" type="slidenum">
              <a:rPr lang="es-MX" smtClean="0"/>
              <a:t>39</a:t>
            </a:fld>
            <a:endParaRPr lang="es-MX"/>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00343" y="31906"/>
            <a:ext cx="9470940" cy="6810054"/>
          </a:xfrm>
        </p:spPr>
      </p:pic>
    </p:spTree>
    <p:extLst>
      <p:ext uri="{BB962C8B-B14F-4D97-AF65-F5344CB8AC3E}">
        <p14:creationId xmlns:p14="http://schemas.microsoft.com/office/powerpoint/2010/main" val="2718978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cap="small" dirty="0" smtClean="0">
                <a:latin typeface="Bookman Old Style" panose="02050604050505020204" pitchFamily="18" charset="0"/>
              </a:rPr>
              <a:t>Teoría de </a:t>
            </a:r>
            <a:r>
              <a:rPr lang="es-MX" cap="small" dirty="0" err="1" smtClean="0">
                <a:latin typeface="Bookman Old Style" panose="02050604050505020204" pitchFamily="18" charset="0"/>
              </a:rPr>
              <a:t>Flusser</a:t>
            </a:r>
            <a:endParaRPr lang="es-MX" cap="small" dirty="0">
              <a:latin typeface="Bookman Old Style" panose="02050604050505020204" pitchFamily="18" charset="0"/>
            </a:endParaRPr>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1967295406"/>
              </p:ext>
            </p:extLst>
          </p:nvPr>
        </p:nvGraphicFramePr>
        <p:xfrm>
          <a:off x="1678367" y="1571898"/>
          <a:ext cx="9471851"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Marcador de número de diapositiva"/>
          <p:cNvSpPr>
            <a:spLocks noGrp="1"/>
          </p:cNvSpPr>
          <p:nvPr>
            <p:ph type="sldNum" sz="quarter" idx="12"/>
          </p:nvPr>
        </p:nvSpPr>
        <p:spPr/>
        <p:txBody>
          <a:bodyPr/>
          <a:lstStyle/>
          <a:p>
            <a:fld id="{F00EF8B4-69E2-4B00-8B65-934A265C7CDF}" type="slidenum">
              <a:rPr lang="es-MX" smtClean="0"/>
              <a:t>4</a:t>
            </a:fld>
            <a:endParaRPr lang="es-MX" dirty="0"/>
          </a:p>
        </p:txBody>
      </p:sp>
    </p:spTree>
    <p:extLst>
      <p:ext uri="{BB962C8B-B14F-4D97-AF65-F5344CB8AC3E}">
        <p14:creationId xmlns:p14="http://schemas.microsoft.com/office/powerpoint/2010/main" val="30738545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61648" y="2928939"/>
            <a:ext cx="5726952" cy="1126283"/>
          </a:xfrm>
        </p:spPr>
        <p:txBody>
          <a:bodyPr/>
          <a:lstStyle/>
          <a:p>
            <a:pPr algn="r"/>
            <a:r>
              <a:rPr lang="es-ES_tradnl" dirty="0">
                <a:latin typeface="Bookman Old Style" panose="02050604050505020204" pitchFamily="18" charset="0"/>
              </a:rPr>
              <a:t>(</a:t>
            </a:r>
            <a:r>
              <a:rPr lang="es-ES_tradnl" dirty="0" smtClean="0">
                <a:latin typeface="Bookman Old Style" panose="02050604050505020204" pitchFamily="18" charset="0"/>
              </a:rPr>
              <a:t>1920-1950)</a:t>
            </a:r>
            <a:endParaRPr lang="es-MX" dirty="0">
              <a:latin typeface="Bookman Old Style" panose="02050604050505020204" pitchFamily="18" charset="0"/>
            </a:endParaRPr>
          </a:p>
        </p:txBody>
      </p:sp>
      <p:sp>
        <p:nvSpPr>
          <p:cNvPr id="2" name="Título 1"/>
          <p:cNvSpPr>
            <a:spLocks noGrp="1"/>
          </p:cNvSpPr>
          <p:nvPr>
            <p:ph type="ctrTitle"/>
          </p:nvPr>
        </p:nvSpPr>
        <p:spPr>
          <a:xfrm>
            <a:off x="359523" y="671510"/>
            <a:ext cx="5726952" cy="2262781"/>
          </a:xfrm>
        </p:spPr>
        <p:txBody>
          <a:bodyPr>
            <a:normAutofit fontScale="90000"/>
          </a:bodyPr>
          <a:lstStyle/>
          <a:p>
            <a:pPr algn="r"/>
            <a:r>
              <a:rPr lang="es-MX" dirty="0">
                <a:latin typeface="Bookman Old Style" panose="02050604050505020204" pitchFamily="18" charset="0"/>
              </a:rPr>
              <a:t>Fotógrafos viajeros del siglo XX</a:t>
            </a:r>
          </a:p>
        </p:txBody>
      </p:sp>
      <p:sp>
        <p:nvSpPr>
          <p:cNvPr id="5" name="1 Título"/>
          <p:cNvSpPr txBox="1">
            <a:spLocks/>
          </p:cNvSpPr>
          <p:nvPr/>
        </p:nvSpPr>
        <p:spPr>
          <a:xfrm>
            <a:off x="2185997" y="3843337"/>
            <a:ext cx="3765544" cy="274320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s-MX" sz="1800" dirty="0" smtClean="0">
                <a:latin typeface="Bookman Old Style" panose="02050604050505020204" pitchFamily="18" charset="0"/>
              </a:rPr>
              <a:t>Guillermo </a:t>
            </a:r>
            <a:r>
              <a:rPr lang="es-MX" sz="1800" dirty="0">
                <a:latin typeface="Bookman Old Style" panose="02050604050505020204" pitchFamily="18" charset="0"/>
              </a:rPr>
              <a:t>Kahlo, </a:t>
            </a:r>
            <a:r>
              <a:rPr lang="es-MX" sz="1800" i="1" dirty="0">
                <a:latin typeface="Bookman Old Style" panose="02050604050505020204" pitchFamily="18" charset="0"/>
              </a:rPr>
              <a:t>Interior del Templo de La Enseñanza</a:t>
            </a:r>
            <a:r>
              <a:rPr lang="es-MX" sz="1800" dirty="0">
                <a:latin typeface="Bookman Old Style" panose="02050604050505020204" pitchFamily="18" charset="0"/>
              </a:rPr>
              <a:t>, plata sobre gelatina, México, </a:t>
            </a:r>
            <a:r>
              <a:rPr lang="es-MX" sz="1800" dirty="0" err="1">
                <a:latin typeface="Bookman Old Style" panose="02050604050505020204" pitchFamily="18" charset="0"/>
              </a:rPr>
              <a:t>ca</a:t>
            </a:r>
            <a:r>
              <a:rPr lang="es-MX" sz="1800" dirty="0">
                <a:latin typeface="Bookman Old Style" panose="02050604050505020204" pitchFamily="18" charset="0"/>
              </a:rPr>
              <a:t>. 1908. Disponible en Colección Ricardo B. Salinas Pliego/Fomento Cultural Grupo Salinas."</a:t>
            </a:r>
            <a:endParaRPr lang="es-MX" sz="18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1322" y="-111"/>
            <a:ext cx="5495926" cy="6858222"/>
          </a:xfrm>
          <a:prstGeom prst="rect">
            <a:avLst/>
          </a:prstGeom>
        </p:spPr>
      </p:pic>
    </p:spTree>
    <p:extLst>
      <p:ext uri="{BB962C8B-B14F-4D97-AF65-F5344CB8AC3E}">
        <p14:creationId xmlns:p14="http://schemas.microsoft.com/office/powerpoint/2010/main" val="21595162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Fotógrafos viajeros siglo XX (1920-1950)</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95326618"/>
              </p:ext>
            </p:extLst>
          </p:nvPr>
        </p:nvGraphicFramePr>
        <p:xfrm>
          <a:off x="1471613" y="1400175"/>
          <a:ext cx="10236200" cy="5245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41</a:t>
            </a:fld>
            <a:endParaRPr lang="es-MX"/>
          </a:p>
        </p:txBody>
      </p:sp>
    </p:spTree>
    <p:extLst>
      <p:ext uri="{BB962C8B-B14F-4D97-AF65-F5344CB8AC3E}">
        <p14:creationId xmlns:p14="http://schemas.microsoft.com/office/powerpoint/2010/main" val="37055322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Fotógrafos viajeros siglo XX (1920-1950)</a:t>
            </a:r>
            <a:endParaRPr lang="es-MX"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973189449"/>
              </p:ext>
            </p:extLst>
          </p:nvPr>
        </p:nvGraphicFramePr>
        <p:xfrm>
          <a:off x="1162239" y="1901825"/>
          <a:ext cx="10683496" cy="452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42</a:t>
            </a:fld>
            <a:endParaRPr lang="es-MX"/>
          </a:p>
        </p:txBody>
      </p:sp>
    </p:spTree>
    <p:extLst>
      <p:ext uri="{BB962C8B-B14F-4D97-AF65-F5344CB8AC3E}">
        <p14:creationId xmlns:p14="http://schemas.microsoft.com/office/powerpoint/2010/main" val="8720369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8576" y="3398993"/>
            <a:ext cx="2914650" cy="3139321"/>
          </a:xfrm>
          <a:prstGeom prst="rect">
            <a:avLst/>
          </a:prstGeom>
          <a:noFill/>
        </p:spPr>
        <p:txBody>
          <a:bodyPr wrap="square" rtlCol="0">
            <a:spAutoFit/>
          </a:bodyPr>
          <a:lstStyle/>
          <a:p>
            <a:pPr algn="r"/>
            <a:r>
              <a:rPr lang="es-MX" dirty="0" smtClean="0">
                <a:latin typeface="Bookman Old Style" panose="02050604050505020204" pitchFamily="18" charset="0"/>
              </a:rPr>
              <a:t>Agustín Víctor Casasola, </a:t>
            </a:r>
            <a:r>
              <a:rPr lang="es-MX" i="1" dirty="0">
                <a:latin typeface="Bookman Old Style" panose="02050604050505020204" pitchFamily="18" charset="0"/>
              </a:rPr>
              <a:t>Francisco Villa en la silla presidencial, 6 de diciembre de 1914</a:t>
            </a:r>
            <a:r>
              <a:rPr lang="es-MX" dirty="0" smtClean="0">
                <a:latin typeface="Bookman Old Style" panose="02050604050505020204" pitchFamily="18" charset="0"/>
              </a:rPr>
              <a:t>, </a:t>
            </a:r>
            <a:r>
              <a:rPr lang="es-MX" dirty="0">
                <a:latin typeface="Bookman Old Style" panose="02050604050505020204" pitchFamily="18" charset="0"/>
              </a:rPr>
              <a:t>plata sobre gelatina, México, </a:t>
            </a:r>
            <a:r>
              <a:rPr lang="es-MX" dirty="0" smtClean="0">
                <a:latin typeface="Bookman Old Style" panose="02050604050505020204" pitchFamily="18" charset="0"/>
              </a:rPr>
              <a:t>1914. Disponible en la colección abierta Casasola.</a:t>
            </a:r>
            <a:endParaRPr lang="es-MX" dirty="0">
              <a:latin typeface="Bookman Old Style" panose="02050604050505020204" pitchFamily="18" charset="0"/>
            </a:endParaRPr>
          </a:p>
          <a:p>
            <a:endParaRPr lang="es-MX" dirty="0"/>
          </a:p>
        </p:txBody>
      </p:sp>
      <p:sp>
        <p:nvSpPr>
          <p:cNvPr id="5" name="Marcador de número de diapositiva 4"/>
          <p:cNvSpPr>
            <a:spLocks noGrp="1"/>
          </p:cNvSpPr>
          <p:nvPr>
            <p:ph type="sldNum" sz="quarter" idx="12"/>
          </p:nvPr>
        </p:nvSpPr>
        <p:spPr/>
        <p:txBody>
          <a:bodyPr/>
          <a:lstStyle/>
          <a:p>
            <a:fld id="{0C9B17A6-DC04-43F5-A7EF-373BA9780904}" type="slidenum">
              <a:rPr lang="es-MX" smtClean="0"/>
              <a:t>43</a:t>
            </a:fld>
            <a:endParaRPr lang="es-MX"/>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450" y="0"/>
            <a:ext cx="9038550" cy="6858000"/>
          </a:xfrm>
          <a:prstGeom prst="rect">
            <a:avLst/>
          </a:prstGeom>
        </p:spPr>
      </p:pic>
    </p:spTree>
    <p:extLst>
      <p:ext uri="{BB962C8B-B14F-4D97-AF65-F5344CB8AC3E}">
        <p14:creationId xmlns:p14="http://schemas.microsoft.com/office/powerpoint/2010/main" val="41091977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39217" y="4383994"/>
            <a:ext cx="3384376" cy="2216845"/>
          </a:xfrm>
        </p:spPr>
        <p:txBody>
          <a:bodyPr>
            <a:normAutofit/>
          </a:bodyPr>
          <a:lstStyle/>
          <a:p>
            <a:r>
              <a:rPr lang="es-MX" sz="1800" dirty="0">
                <a:latin typeface="Bookman Old Style" panose="02050604050505020204" pitchFamily="18" charset="0"/>
              </a:rPr>
              <a:t>Guillermo Kahlo, </a:t>
            </a:r>
            <a:r>
              <a:rPr lang="es-MX" sz="1800" i="1" dirty="0">
                <a:latin typeface="Bookman Old Style" panose="02050604050505020204" pitchFamily="18" charset="0"/>
              </a:rPr>
              <a:t>Templo de La Enseñanza</a:t>
            </a:r>
            <a:r>
              <a:rPr lang="es-MX" sz="1800" dirty="0">
                <a:latin typeface="Bookman Old Style" panose="02050604050505020204" pitchFamily="18" charset="0"/>
              </a:rPr>
              <a:t>, plata sobre gelatina, México, </a:t>
            </a:r>
            <a:r>
              <a:rPr lang="es-MX" sz="1800" dirty="0" err="1">
                <a:latin typeface="Bookman Old Style" panose="02050604050505020204" pitchFamily="18" charset="0"/>
              </a:rPr>
              <a:t>ca</a:t>
            </a:r>
            <a:r>
              <a:rPr lang="es-MX" sz="1800" dirty="0">
                <a:latin typeface="Bookman Old Style" panose="02050604050505020204" pitchFamily="18" charset="0"/>
              </a:rPr>
              <a:t>. 1908. Disponible en Colección Ricardo B. Salinas Pliego / Fomento Cultural Grupo </a:t>
            </a:r>
            <a:r>
              <a:rPr lang="es-MX" sz="1800" dirty="0" smtClean="0">
                <a:latin typeface="Bookman Old Style" panose="02050604050505020204" pitchFamily="18" charset="0"/>
              </a:rPr>
              <a:t>Salinas“.</a:t>
            </a:r>
            <a:endParaRPr lang="es-MX" sz="1800" dirty="0">
              <a:latin typeface="Bookman Old Style" panose="02050604050505020204" pitchFamily="18" charset="0"/>
            </a:endParaRPr>
          </a:p>
        </p:txBody>
      </p:sp>
      <p:pic>
        <p:nvPicPr>
          <p:cNvPr id="6" name="5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6392" y="30590"/>
            <a:ext cx="5301334" cy="6805678"/>
          </a:xfrm>
        </p:spPr>
      </p:pic>
      <p:sp>
        <p:nvSpPr>
          <p:cNvPr id="4" name="Marcador de número de diapositiva 3"/>
          <p:cNvSpPr>
            <a:spLocks noGrp="1"/>
          </p:cNvSpPr>
          <p:nvPr>
            <p:ph type="sldNum" sz="quarter" idx="12"/>
          </p:nvPr>
        </p:nvSpPr>
        <p:spPr/>
        <p:txBody>
          <a:bodyPr/>
          <a:lstStyle/>
          <a:p>
            <a:fld id="{0C9B17A6-DC04-43F5-A7EF-373BA9780904}" type="slidenum">
              <a:rPr lang="es-MX" smtClean="0"/>
              <a:t>44</a:t>
            </a:fld>
            <a:endParaRPr lang="es-MX"/>
          </a:p>
        </p:txBody>
      </p:sp>
    </p:spTree>
    <p:extLst>
      <p:ext uri="{BB962C8B-B14F-4D97-AF65-F5344CB8AC3E}">
        <p14:creationId xmlns:p14="http://schemas.microsoft.com/office/powerpoint/2010/main" val="24609410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415058" y="4790598"/>
            <a:ext cx="3586443" cy="2015134"/>
          </a:xfrm>
        </p:spPr>
        <p:txBody>
          <a:bodyPr>
            <a:normAutofit/>
          </a:bodyPr>
          <a:lstStyle/>
          <a:p>
            <a:r>
              <a:rPr lang="es-MX" sz="1800" dirty="0">
                <a:latin typeface="Bookman Old Style" panose="02050604050505020204" pitchFamily="18" charset="0"/>
              </a:rPr>
              <a:t>Edward Weston,  </a:t>
            </a:r>
            <a:r>
              <a:rPr lang="es-MX" sz="1800" i="1" dirty="0">
                <a:latin typeface="Bookman Old Style" panose="02050604050505020204" pitchFamily="18" charset="0"/>
              </a:rPr>
              <a:t>Pirámide del Sol</a:t>
            </a:r>
            <a:r>
              <a:rPr lang="es-MX" sz="1800" dirty="0">
                <a:latin typeface="Bookman Old Style" panose="02050604050505020204" pitchFamily="18" charset="0"/>
              </a:rPr>
              <a:t>, plata sobre gelatina, México, 1923, disponible la colección de </a:t>
            </a:r>
            <a:r>
              <a:rPr lang="es-MX" sz="1800" dirty="0" err="1">
                <a:latin typeface="Bookman Old Style" panose="02050604050505020204" pitchFamily="18" charset="0"/>
              </a:rPr>
              <a:t>SFMoMA</a:t>
            </a:r>
            <a:r>
              <a:rPr lang="es-MX" sz="1800" dirty="0">
                <a:latin typeface="Bookman Old Style" panose="02050604050505020204" pitchFamily="18" charset="0"/>
              </a:rPr>
              <a:t> y en Center </a:t>
            </a:r>
            <a:r>
              <a:rPr lang="es-MX" sz="1800" dirty="0" err="1">
                <a:latin typeface="Bookman Old Style" panose="02050604050505020204" pitchFamily="18" charset="0"/>
              </a:rPr>
              <a:t>for</a:t>
            </a:r>
            <a:r>
              <a:rPr lang="es-MX" sz="1800" dirty="0">
                <a:latin typeface="Bookman Old Style" panose="02050604050505020204" pitchFamily="18" charset="0"/>
              </a:rPr>
              <a:t> </a:t>
            </a:r>
            <a:r>
              <a:rPr lang="es-MX" sz="1800" dirty="0" err="1">
                <a:latin typeface="Bookman Old Style" panose="02050604050505020204" pitchFamily="18" charset="0"/>
              </a:rPr>
              <a:t>Creative</a:t>
            </a:r>
            <a:r>
              <a:rPr lang="es-MX" sz="1800" dirty="0">
                <a:latin typeface="Bookman Old Style" panose="02050604050505020204" pitchFamily="18" charset="0"/>
              </a:rPr>
              <a:t> </a:t>
            </a:r>
            <a:r>
              <a:rPr lang="es-MX" sz="1800" dirty="0" err="1">
                <a:latin typeface="Bookman Old Style" panose="02050604050505020204" pitchFamily="18" charset="0"/>
              </a:rPr>
              <a:t>Photography</a:t>
            </a:r>
            <a:r>
              <a:rPr lang="es-MX" sz="1800" dirty="0">
                <a:latin typeface="Bookman Old Style" panose="02050604050505020204" pitchFamily="18" charset="0"/>
              </a:rPr>
              <a:t>, Tucson, Arizona</a:t>
            </a:r>
          </a:p>
        </p:txBody>
      </p:sp>
      <p:sp>
        <p:nvSpPr>
          <p:cNvPr id="4" name="Marcador de número de diapositiva 3"/>
          <p:cNvSpPr>
            <a:spLocks noGrp="1"/>
          </p:cNvSpPr>
          <p:nvPr>
            <p:ph type="sldNum" sz="quarter" idx="12"/>
          </p:nvPr>
        </p:nvSpPr>
        <p:spPr/>
        <p:txBody>
          <a:bodyPr/>
          <a:lstStyle/>
          <a:p>
            <a:fld id="{0C9B17A6-DC04-43F5-A7EF-373BA9780904}" type="slidenum">
              <a:rPr lang="es-MX" smtClean="0"/>
              <a:t>45</a:t>
            </a:fld>
            <a:endParaRPr lang="es-MX"/>
          </a:p>
        </p:txBody>
      </p:sp>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357" y="57152"/>
            <a:ext cx="8007100" cy="6748580"/>
          </a:xfrm>
        </p:spPr>
      </p:pic>
    </p:spTree>
    <p:extLst>
      <p:ext uri="{BB962C8B-B14F-4D97-AF65-F5344CB8AC3E}">
        <p14:creationId xmlns:p14="http://schemas.microsoft.com/office/powerpoint/2010/main" val="303709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144125" y="4595199"/>
            <a:ext cx="1814514" cy="2031325"/>
          </a:xfrm>
          <a:prstGeom prst="rect">
            <a:avLst/>
          </a:prstGeom>
          <a:noFill/>
        </p:spPr>
        <p:txBody>
          <a:bodyPr wrap="square" rtlCol="0">
            <a:spAutoFit/>
          </a:bodyPr>
          <a:lstStyle/>
          <a:p>
            <a:r>
              <a:rPr lang="es-MX" dirty="0">
                <a:latin typeface="Bookman Old Style" panose="02050604050505020204" pitchFamily="18" charset="0"/>
              </a:rPr>
              <a:t>Henri Cartier-</a:t>
            </a:r>
            <a:r>
              <a:rPr lang="es-MX" dirty="0" err="1">
                <a:latin typeface="Bookman Old Style" panose="02050604050505020204" pitchFamily="18" charset="0"/>
              </a:rPr>
              <a:t>Bresson</a:t>
            </a:r>
            <a:r>
              <a:rPr lang="es-MX" dirty="0">
                <a:latin typeface="Bookman Old Style" panose="02050604050505020204" pitchFamily="18" charset="0"/>
              </a:rPr>
              <a:t>, </a:t>
            </a:r>
            <a:r>
              <a:rPr lang="es-MX" i="1" dirty="0">
                <a:latin typeface="Bookman Old Style" panose="02050604050505020204" pitchFamily="18" charset="0"/>
              </a:rPr>
              <a:t>Sin título</a:t>
            </a:r>
            <a:r>
              <a:rPr lang="es-MX" dirty="0">
                <a:latin typeface="Bookman Old Style" panose="02050604050505020204" pitchFamily="18" charset="0"/>
              </a:rPr>
              <a:t>, plata sobre gelatina, México, 1934.</a:t>
            </a:r>
          </a:p>
          <a:p>
            <a:endParaRPr lang="es-MX" dirty="0"/>
          </a:p>
        </p:txBody>
      </p:sp>
      <p:sp>
        <p:nvSpPr>
          <p:cNvPr id="5" name="Marcador de número de diapositiva 4"/>
          <p:cNvSpPr>
            <a:spLocks noGrp="1"/>
          </p:cNvSpPr>
          <p:nvPr>
            <p:ph type="sldNum" sz="quarter" idx="12"/>
          </p:nvPr>
        </p:nvSpPr>
        <p:spPr/>
        <p:txBody>
          <a:bodyPr/>
          <a:lstStyle/>
          <a:p>
            <a:fld id="{0C9B17A6-DC04-43F5-A7EF-373BA9780904}" type="slidenum">
              <a:rPr lang="es-MX" smtClean="0"/>
              <a:t>46</a:t>
            </a:fld>
            <a:endParaRPr lang="es-MX"/>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69" y="0"/>
            <a:ext cx="9794676" cy="6626524"/>
          </a:xfrm>
          <a:prstGeom prst="rect">
            <a:avLst/>
          </a:prstGeom>
        </p:spPr>
      </p:pic>
    </p:spTree>
    <p:extLst>
      <p:ext uri="{BB962C8B-B14F-4D97-AF65-F5344CB8AC3E}">
        <p14:creationId xmlns:p14="http://schemas.microsoft.com/office/powerpoint/2010/main" val="396061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374212" y="5985025"/>
            <a:ext cx="7801292" cy="646331"/>
          </a:xfrm>
          <a:prstGeom prst="rect">
            <a:avLst/>
          </a:prstGeom>
          <a:noFill/>
        </p:spPr>
        <p:txBody>
          <a:bodyPr wrap="square" rtlCol="0">
            <a:spAutoFit/>
          </a:bodyPr>
          <a:lstStyle/>
          <a:p>
            <a:pPr algn="ctr"/>
            <a:r>
              <a:rPr lang="es-MX" dirty="0">
                <a:latin typeface="Bookman Old Style" panose="02050604050505020204" pitchFamily="18" charset="0"/>
              </a:rPr>
              <a:t>Manuel Álvarez Bravo, </a:t>
            </a:r>
            <a:r>
              <a:rPr lang="es-MX" i="1" dirty="0">
                <a:latin typeface="Bookman Old Style" panose="02050604050505020204" pitchFamily="18" charset="0"/>
              </a:rPr>
              <a:t>Ajusco</a:t>
            </a:r>
            <a:r>
              <a:rPr lang="es-MX" dirty="0">
                <a:latin typeface="Bookman Old Style" panose="02050604050505020204" pitchFamily="18" charset="0"/>
              </a:rPr>
              <a:t>, plata sobre gelatina, México, 1957.</a:t>
            </a:r>
          </a:p>
          <a:p>
            <a:endParaRPr lang="es-MX" dirty="0"/>
          </a:p>
        </p:txBody>
      </p:sp>
      <p:sp>
        <p:nvSpPr>
          <p:cNvPr id="5" name="Marcador de número de diapositiva 4"/>
          <p:cNvSpPr>
            <a:spLocks noGrp="1"/>
          </p:cNvSpPr>
          <p:nvPr>
            <p:ph type="sldNum" sz="quarter" idx="12"/>
          </p:nvPr>
        </p:nvSpPr>
        <p:spPr/>
        <p:txBody>
          <a:bodyPr/>
          <a:lstStyle/>
          <a:p>
            <a:fld id="{0C9B17A6-DC04-43F5-A7EF-373BA9780904}" type="slidenum">
              <a:rPr lang="es-MX" smtClean="0"/>
              <a:t>47</a:t>
            </a:fld>
            <a:endParaRPr lang="es-MX"/>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81" y="414282"/>
            <a:ext cx="12284374" cy="5304136"/>
          </a:xfrm>
          <a:prstGeom prst="rect">
            <a:avLst/>
          </a:prstGeom>
        </p:spPr>
      </p:pic>
    </p:spTree>
    <p:extLst>
      <p:ext uri="{BB962C8B-B14F-4D97-AF65-F5344CB8AC3E}">
        <p14:creationId xmlns:p14="http://schemas.microsoft.com/office/powerpoint/2010/main" val="1690981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59523" y="671510"/>
            <a:ext cx="5726952" cy="2262781"/>
          </a:xfrm>
        </p:spPr>
        <p:txBody>
          <a:bodyPr>
            <a:normAutofit fontScale="90000"/>
          </a:bodyPr>
          <a:lstStyle/>
          <a:p>
            <a:pPr algn="r"/>
            <a:r>
              <a:rPr lang="es-MX" dirty="0">
                <a:latin typeface="Bookman Old Style" panose="02050604050505020204" pitchFamily="18" charset="0"/>
              </a:rPr>
              <a:t>Fotógrafos viajeros </a:t>
            </a:r>
            <a:r>
              <a:rPr lang="es-MX" dirty="0" smtClean="0">
                <a:latin typeface="Bookman Old Style" panose="02050604050505020204" pitchFamily="18" charset="0"/>
              </a:rPr>
              <a:t>de 1980 a 2016</a:t>
            </a:r>
            <a:endParaRPr lang="es-MX" dirty="0">
              <a:latin typeface="Bookman Old Style" panose="02050604050505020204" pitchFamily="18" charset="0"/>
            </a:endParaRPr>
          </a:p>
        </p:txBody>
      </p:sp>
      <p:sp>
        <p:nvSpPr>
          <p:cNvPr id="5" name="1 Título"/>
          <p:cNvSpPr txBox="1">
            <a:spLocks/>
          </p:cNvSpPr>
          <p:nvPr/>
        </p:nvSpPr>
        <p:spPr>
          <a:xfrm>
            <a:off x="1913283" y="5454315"/>
            <a:ext cx="3765544" cy="113222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s-MX" sz="1800" dirty="0">
                <a:latin typeface="Bookman Old Style" panose="02050604050505020204" pitchFamily="18" charset="0"/>
              </a:rPr>
              <a:t>Javier Hinojosa, </a:t>
            </a:r>
            <a:r>
              <a:rPr lang="es-MX" sz="1800" i="1" dirty="0">
                <a:latin typeface="Bookman Old Style" panose="02050604050505020204" pitchFamily="18" charset="0"/>
              </a:rPr>
              <a:t>Pirámide del Sol, </a:t>
            </a:r>
            <a:r>
              <a:rPr lang="es-MX" sz="1800" i="1" dirty="0" err="1">
                <a:latin typeface="Bookman Old Style" panose="02050604050505020204" pitchFamily="18" charset="0"/>
              </a:rPr>
              <a:t>Teotihuacan</a:t>
            </a:r>
            <a:r>
              <a:rPr lang="es-MX" sz="1800" dirty="0">
                <a:latin typeface="Bookman Old Style" panose="02050604050505020204" pitchFamily="18" charset="0"/>
              </a:rPr>
              <a:t>, plata sobre gelatina, México, 2003.</a:t>
            </a:r>
            <a:endParaRPr lang="es-MX" sz="18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1159" t="-84" r="30643" b="2508"/>
          <a:stretch/>
        </p:blipFill>
        <p:spPr>
          <a:xfrm>
            <a:off x="6086475" y="-16042"/>
            <a:ext cx="6105525" cy="6874042"/>
          </a:xfrm>
          <a:prstGeom prst="rect">
            <a:avLst/>
          </a:prstGeom>
        </p:spPr>
      </p:pic>
    </p:spTree>
    <p:extLst>
      <p:ext uri="{BB962C8B-B14F-4D97-AF65-F5344CB8AC3E}">
        <p14:creationId xmlns:p14="http://schemas.microsoft.com/office/powerpoint/2010/main" val="3184762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Fotógrafos viajeros de 1980 a 2016</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725714075"/>
              </p:ext>
            </p:extLst>
          </p:nvPr>
        </p:nvGraphicFramePr>
        <p:xfrm>
          <a:off x="1471613" y="1400175"/>
          <a:ext cx="10236200" cy="5245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49</a:t>
            </a:fld>
            <a:endParaRPr lang="es-MX"/>
          </a:p>
        </p:txBody>
      </p:sp>
    </p:spTree>
    <p:extLst>
      <p:ext uri="{BB962C8B-B14F-4D97-AF65-F5344CB8AC3E}">
        <p14:creationId xmlns:p14="http://schemas.microsoft.com/office/powerpoint/2010/main" val="25080071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cap="small" dirty="0" smtClean="0">
                <a:latin typeface="Bookman Old Style" panose="02050604050505020204" pitchFamily="18" charset="0"/>
              </a:rPr>
              <a:t>Objetivo principal</a:t>
            </a:r>
            <a:endParaRPr lang="es-MX" cap="small" dirty="0">
              <a:latin typeface="Bookman Old Style" panose="02050604050505020204"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531615237"/>
              </p:ext>
            </p:extLst>
          </p:nvPr>
        </p:nvGraphicFramePr>
        <p:xfrm>
          <a:off x="1981200" y="1516212"/>
          <a:ext cx="9209964"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p:txBody>
          <a:bodyPr/>
          <a:lstStyle/>
          <a:p>
            <a:fld id="{0C9B17A6-DC04-43F5-A7EF-373BA9780904}" type="slidenum">
              <a:rPr lang="es-MX" smtClean="0"/>
              <a:t>5</a:t>
            </a:fld>
            <a:endParaRPr lang="es-MX"/>
          </a:p>
        </p:txBody>
      </p:sp>
    </p:spTree>
    <p:extLst>
      <p:ext uri="{BB962C8B-B14F-4D97-AF65-F5344CB8AC3E}">
        <p14:creationId xmlns:p14="http://schemas.microsoft.com/office/powerpoint/2010/main" val="8011286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Creación de ilusiones</a:t>
            </a:r>
            <a:endParaRPr lang="es-MX" dirty="0">
              <a:latin typeface="Bookman Old Style" panose="02050604050505020204" pitchFamily="18" charset="0"/>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886120827"/>
              </p:ext>
            </p:extLst>
          </p:nvPr>
        </p:nvGraphicFramePr>
        <p:xfrm>
          <a:off x="832515" y="1793994"/>
          <a:ext cx="10518112" cy="4457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50</a:t>
            </a:fld>
            <a:endParaRPr lang="es-MX"/>
          </a:p>
        </p:txBody>
      </p:sp>
    </p:spTree>
    <p:extLst>
      <p:ext uri="{BB962C8B-B14F-4D97-AF65-F5344CB8AC3E}">
        <p14:creationId xmlns:p14="http://schemas.microsoft.com/office/powerpoint/2010/main" val="20219664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Salvador </a:t>
            </a:r>
            <a:r>
              <a:rPr lang="es-MX" cap="small" dirty="0" err="1">
                <a:latin typeface="Bookman Old Style" panose="02050604050505020204" pitchFamily="18" charset="0"/>
              </a:rPr>
              <a:t>Guilliem</a:t>
            </a:r>
            <a:r>
              <a:rPr lang="es-MX" cap="small" dirty="0">
                <a:latin typeface="Bookman Old Style" panose="02050604050505020204" pitchFamily="18" charset="0"/>
              </a:rPr>
              <a:t> Arroyo</a:t>
            </a:r>
            <a:endParaRPr lang="es-MX" dirty="0">
              <a:latin typeface="Bookman Old Style" panose="02050604050505020204" pitchFamily="18" charset="0"/>
            </a:endParaRPr>
          </a:p>
        </p:txBody>
      </p:sp>
      <p:sp>
        <p:nvSpPr>
          <p:cNvPr id="3" name="Marcador de contenido 2"/>
          <p:cNvSpPr>
            <a:spLocks noGrp="1"/>
          </p:cNvSpPr>
          <p:nvPr>
            <p:ph idx="1"/>
          </p:nvPr>
        </p:nvSpPr>
        <p:spPr>
          <a:xfrm>
            <a:off x="1064525" y="1961752"/>
            <a:ext cx="9376012" cy="4121318"/>
          </a:xfrm>
        </p:spPr>
        <p:txBody>
          <a:bodyPr>
            <a:normAutofit/>
          </a:bodyPr>
          <a:lstStyle/>
          <a:p>
            <a:pPr algn="just"/>
            <a:r>
              <a:rPr lang="es-MX" sz="3600" dirty="0">
                <a:latin typeface="Bookman Old Style" panose="02050604050505020204" pitchFamily="18" charset="0"/>
              </a:rPr>
              <a:t>“La fotografía cubre estos requisitos que son tan importantes para la arqueología: el registro de campo, el registro tridimensional. Y como a través del tiempo son documentos tan valiosos porque en ocasiones lo escrito, lo hablado, se va, se borra.” </a:t>
            </a:r>
          </a:p>
        </p:txBody>
      </p:sp>
      <p:sp>
        <p:nvSpPr>
          <p:cNvPr id="4" name="Marcador de número de diapositiva 3"/>
          <p:cNvSpPr>
            <a:spLocks noGrp="1"/>
          </p:cNvSpPr>
          <p:nvPr>
            <p:ph type="sldNum" sz="quarter" idx="12"/>
          </p:nvPr>
        </p:nvSpPr>
        <p:spPr/>
        <p:txBody>
          <a:bodyPr/>
          <a:lstStyle/>
          <a:p>
            <a:fld id="{A2B1CEA2-AAFA-49CE-BC70-420DB4642F9A}" type="slidenum">
              <a:rPr lang="es-MX" smtClean="0"/>
              <a:t>51</a:t>
            </a:fld>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876" y="0"/>
            <a:ext cx="1357124" cy="6858000"/>
          </a:xfrm>
          <a:prstGeom prst="rect">
            <a:avLst/>
          </a:prstGeom>
        </p:spPr>
      </p:pic>
    </p:spTree>
    <p:extLst>
      <p:ext uri="{BB962C8B-B14F-4D97-AF65-F5344CB8AC3E}">
        <p14:creationId xmlns:p14="http://schemas.microsoft.com/office/powerpoint/2010/main" val="2590135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2531" y="5920045"/>
            <a:ext cx="11136480" cy="1272328"/>
          </a:xfrm>
        </p:spPr>
        <p:txBody>
          <a:bodyPr>
            <a:normAutofit/>
          </a:bodyPr>
          <a:lstStyle/>
          <a:p>
            <a:pPr algn="ctr"/>
            <a:r>
              <a:rPr lang="es-MX" sz="1800" dirty="0">
                <a:latin typeface="Bookman Old Style" panose="02050604050505020204" pitchFamily="18" charset="0"/>
              </a:rPr>
              <a:t>Salvador </a:t>
            </a:r>
            <a:r>
              <a:rPr lang="es-MX" sz="1800" dirty="0" err="1">
                <a:latin typeface="Bookman Old Style" panose="02050604050505020204" pitchFamily="18" charset="0"/>
              </a:rPr>
              <a:t>Gulliem</a:t>
            </a:r>
            <a:r>
              <a:rPr lang="es-MX" sz="1800" dirty="0">
                <a:latin typeface="Bookman Old Style" panose="02050604050505020204" pitchFamily="18" charset="0"/>
              </a:rPr>
              <a:t> Arroyo,  </a:t>
            </a:r>
            <a:r>
              <a:rPr lang="es-MX" sz="1800" i="1" dirty="0" err="1">
                <a:latin typeface="Bookman Old Style" panose="02050604050505020204" pitchFamily="18" charset="0"/>
              </a:rPr>
              <a:t>Cipáctonlal</a:t>
            </a:r>
            <a:r>
              <a:rPr lang="es-MX" sz="1800" i="1" dirty="0">
                <a:latin typeface="Bookman Old Style" panose="02050604050505020204" pitchFamily="18" charset="0"/>
              </a:rPr>
              <a:t>, deidad creadora y regente del </a:t>
            </a:r>
            <a:r>
              <a:rPr lang="es-MX" sz="1800" i="1" dirty="0" err="1">
                <a:latin typeface="Bookman Old Style" panose="02050604050505020204" pitchFamily="18" charset="0"/>
              </a:rPr>
              <a:t>tonalpohualli</a:t>
            </a:r>
            <a:r>
              <a:rPr lang="es-MX" sz="1800" i="1" dirty="0">
                <a:latin typeface="Bookman Old Style" panose="02050604050505020204" pitchFamily="18" charset="0"/>
              </a:rPr>
              <a:t> o calendario ritual mexica. Pintura mural descubierta en la parte central del Templo Calendárico, en Tlatelolco</a:t>
            </a:r>
            <a:r>
              <a:rPr lang="es-MX" sz="1800" dirty="0">
                <a:latin typeface="Bookman Old Style" panose="02050604050505020204" pitchFamily="18" charset="0"/>
              </a:rPr>
              <a:t>, color, México, [s.f.]</a:t>
            </a:r>
            <a:r>
              <a:rPr lang="es-MX" sz="1600" dirty="0"/>
              <a:t/>
            </a:r>
            <a:br>
              <a:rPr lang="es-MX" sz="1600" dirty="0"/>
            </a:br>
            <a:endParaRPr lang="es-MX" sz="1600" dirty="0"/>
          </a:p>
        </p:txBody>
      </p:sp>
      <p:sp>
        <p:nvSpPr>
          <p:cNvPr id="4" name="Marcador de número de diapositiva 3"/>
          <p:cNvSpPr>
            <a:spLocks noGrp="1"/>
          </p:cNvSpPr>
          <p:nvPr>
            <p:ph type="sldNum" sz="quarter" idx="12"/>
          </p:nvPr>
        </p:nvSpPr>
        <p:spPr/>
        <p:txBody>
          <a:bodyPr/>
          <a:lstStyle/>
          <a:p>
            <a:fld id="{0C9B17A6-DC04-43F5-A7EF-373BA9780904}" type="slidenum">
              <a:rPr lang="es-MX" smtClean="0"/>
              <a:t>52</a:t>
            </a:fld>
            <a:endParaRPr lang="es-MX"/>
          </a:p>
        </p:txBody>
      </p:sp>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531" y="341241"/>
            <a:ext cx="11136480" cy="5568240"/>
          </a:xfrm>
        </p:spPr>
      </p:pic>
    </p:spTree>
    <p:extLst>
      <p:ext uri="{BB962C8B-B14F-4D97-AF65-F5344CB8AC3E}">
        <p14:creationId xmlns:p14="http://schemas.microsoft.com/office/powerpoint/2010/main" val="1224464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cap="small" dirty="0">
                <a:latin typeface="Bookman Old Style" panose="02050604050505020204" pitchFamily="18" charset="0"/>
              </a:rPr>
              <a:t>Jorge Pérez de Lara</a:t>
            </a:r>
            <a:endParaRPr lang="es-MX" dirty="0">
              <a:latin typeface="Bookman Old Style" panose="02050604050505020204" pitchFamily="18" charset="0"/>
            </a:endParaRPr>
          </a:p>
        </p:txBody>
      </p:sp>
      <p:sp>
        <p:nvSpPr>
          <p:cNvPr id="4" name="Marcador de contenido 3"/>
          <p:cNvSpPr>
            <a:spLocks noGrp="1"/>
          </p:cNvSpPr>
          <p:nvPr>
            <p:ph idx="1"/>
          </p:nvPr>
        </p:nvSpPr>
        <p:spPr>
          <a:xfrm>
            <a:off x="832514" y="1828748"/>
            <a:ext cx="9621672" cy="4387326"/>
          </a:xfrm>
        </p:spPr>
        <p:txBody>
          <a:bodyPr>
            <a:normAutofit lnSpcReduction="10000"/>
          </a:bodyPr>
          <a:lstStyle/>
          <a:p>
            <a:pPr algn="just"/>
            <a:r>
              <a:rPr lang="es-MX" sz="3600" dirty="0">
                <a:latin typeface="Bookman Old Style" panose="02050604050505020204" pitchFamily="18" charset="0"/>
              </a:rPr>
              <a:t>“La fotografía me permite ver mejor. La fotografía me ofrece el privilegio de explorar formas de descubrir la belleza. Desde vastos paisajes y paisajes urbanos hasta objetos de arte, el infinito misterio de la cara humana o las pequeñas maravillas naturales de objetos dispuestos sobre una mesa.”</a:t>
            </a:r>
            <a:endParaRPr lang="fr-FR" sz="3600" dirty="0">
              <a:latin typeface="Bookman Old Style" panose="02050604050505020204" pitchFamily="18" charset="0"/>
            </a:endParaRPr>
          </a:p>
          <a:p>
            <a:pPr marL="0" indent="0">
              <a:buNone/>
            </a:pPr>
            <a:endParaRPr lang="es-MX" dirty="0"/>
          </a:p>
        </p:txBody>
      </p:sp>
      <p:sp>
        <p:nvSpPr>
          <p:cNvPr id="2" name="Marcador de número de diapositiva 1"/>
          <p:cNvSpPr>
            <a:spLocks noGrp="1"/>
          </p:cNvSpPr>
          <p:nvPr>
            <p:ph type="sldNum" sz="quarter" idx="12"/>
          </p:nvPr>
        </p:nvSpPr>
        <p:spPr/>
        <p:txBody>
          <a:bodyPr/>
          <a:lstStyle/>
          <a:p>
            <a:fld id="{A2B1CEA2-AAFA-49CE-BC70-420DB4642F9A}" type="slidenum">
              <a:rPr lang="es-MX" smtClean="0"/>
              <a:t>53</a:t>
            </a:fld>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876" y="0"/>
            <a:ext cx="1357124" cy="6858000"/>
          </a:xfrm>
          <a:prstGeom prst="rect">
            <a:avLst/>
          </a:prstGeom>
        </p:spPr>
      </p:pic>
    </p:spTree>
    <p:extLst>
      <p:ext uri="{BB962C8B-B14F-4D97-AF65-F5344CB8AC3E}">
        <p14:creationId xmlns:p14="http://schemas.microsoft.com/office/powerpoint/2010/main" val="4814873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1444" y="2678496"/>
            <a:ext cx="2702257" cy="2521299"/>
          </a:xfrm>
        </p:spPr>
        <p:txBody>
          <a:bodyPr>
            <a:normAutofit/>
          </a:bodyPr>
          <a:lstStyle/>
          <a:p>
            <a:pPr algn="r"/>
            <a:r>
              <a:rPr lang="es-MX" sz="1800" dirty="0" smtClean="0">
                <a:latin typeface="Bookman Old Style" panose="02050604050505020204" pitchFamily="18" charset="0"/>
              </a:rPr>
              <a:t>Jorge </a:t>
            </a:r>
            <a:r>
              <a:rPr lang="es-MX" sz="1800" dirty="0">
                <a:latin typeface="Bookman Old Style" panose="02050604050505020204" pitchFamily="18" charset="0"/>
              </a:rPr>
              <a:t>Pérez de Lara, </a:t>
            </a:r>
            <a:r>
              <a:rPr lang="es-MX" sz="1800" i="1" dirty="0">
                <a:latin typeface="Bookman Old Style" panose="02050604050505020204" pitchFamily="18" charset="0"/>
              </a:rPr>
              <a:t>El Arco</a:t>
            </a:r>
            <a:r>
              <a:rPr lang="es-MX" sz="1800" dirty="0">
                <a:latin typeface="Bookman Old Style" panose="02050604050505020204" pitchFamily="18" charset="0"/>
              </a:rPr>
              <a:t>, color, México, [s.f.] Disponible en la galería de la página http://estudioelias.com/ancient-2/</a:t>
            </a:r>
            <a:r>
              <a:rPr lang="es-MX" sz="1800" dirty="0"/>
              <a:t/>
            </a:r>
            <a:br>
              <a:rPr lang="es-MX" sz="1800" dirty="0"/>
            </a:br>
            <a:r>
              <a:rPr lang="es-MX" sz="1800" dirty="0"/>
              <a:t/>
            </a:r>
            <a:br>
              <a:rPr lang="es-MX" sz="1800" dirty="0"/>
            </a:br>
            <a:r>
              <a:rPr lang="es-MX" sz="1600" dirty="0"/>
              <a:t/>
            </a:r>
            <a:br>
              <a:rPr lang="es-MX" sz="1600" dirty="0"/>
            </a:br>
            <a:endParaRPr lang="es-MX" sz="1600" dirty="0"/>
          </a:p>
        </p:txBody>
      </p:sp>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54</a:t>
            </a:fld>
            <a:endParaRPr lang="es-MX"/>
          </a:p>
        </p:txBody>
      </p:sp>
      <p:pic>
        <p:nvPicPr>
          <p:cNvPr id="7" name="4 Marcador de conteni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1227" y="66886"/>
            <a:ext cx="8267446" cy="6709226"/>
          </a:xfrm>
          <a:prstGeom prst="rect">
            <a:avLst/>
          </a:prstGeom>
        </p:spPr>
      </p:pic>
    </p:spTree>
    <p:extLst>
      <p:ext uri="{BB962C8B-B14F-4D97-AF65-F5344CB8AC3E}">
        <p14:creationId xmlns:p14="http://schemas.microsoft.com/office/powerpoint/2010/main" val="28732745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Javier Hinojosa</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702618981"/>
              </p:ext>
            </p:extLst>
          </p:nvPr>
        </p:nvGraphicFramePr>
        <p:xfrm>
          <a:off x="450401" y="1540042"/>
          <a:ext cx="10637756" cy="450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55</a:t>
            </a:fld>
            <a:endParaRPr lang="es-MX"/>
          </a:p>
        </p:txBody>
      </p:sp>
    </p:spTree>
    <p:extLst>
      <p:ext uri="{BB962C8B-B14F-4D97-AF65-F5344CB8AC3E}">
        <p14:creationId xmlns:p14="http://schemas.microsoft.com/office/powerpoint/2010/main" val="345020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69970" y="6322450"/>
            <a:ext cx="9842310" cy="733443"/>
          </a:xfrm>
        </p:spPr>
        <p:txBody>
          <a:bodyPr>
            <a:normAutofit fontScale="90000"/>
          </a:bodyPr>
          <a:lstStyle/>
          <a:p>
            <a:pPr algn="ctr"/>
            <a:r>
              <a:rPr lang="es-MX" sz="2000" dirty="0" smtClean="0">
                <a:latin typeface="Bookman Old Style" panose="02050604050505020204" pitchFamily="18" charset="0"/>
              </a:rPr>
              <a:t>Javier </a:t>
            </a:r>
            <a:r>
              <a:rPr lang="es-MX" sz="2000" dirty="0">
                <a:latin typeface="Bookman Old Style" panose="02050604050505020204" pitchFamily="18" charset="0"/>
              </a:rPr>
              <a:t>Hinojosa, </a:t>
            </a:r>
            <a:r>
              <a:rPr lang="es-MX" sz="2000" i="1" dirty="0">
                <a:latin typeface="Bookman Old Style" panose="02050604050505020204" pitchFamily="18" charset="0"/>
              </a:rPr>
              <a:t>Monte Albán, Oaxaca</a:t>
            </a:r>
            <a:r>
              <a:rPr lang="es-MX" sz="2000" dirty="0">
                <a:latin typeface="Bookman Old Style" panose="02050604050505020204" pitchFamily="18" charset="0"/>
              </a:rPr>
              <a:t>, plata sobre gelatina, México, 2001.</a:t>
            </a:r>
            <a:r>
              <a:rPr lang="es-MX" sz="1600" dirty="0"/>
              <a:t/>
            </a:r>
            <a:br>
              <a:rPr lang="es-MX" sz="1600" dirty="0"/>
            </a:br>
            <a:r>
              <a:rPr lang="es-MX" sz="1600" dirty="0"/>
              <a:t/>
            </a:r>
            <a:br>
              <a:rPr lang="es-MX" sz="1600" dirty="0"/>
            </a:br>
            <a:r>
              <a:rPr lang="es-MX" sz="1600" dirty="0"/>
              <a:t/>
            </a:r>
            <a:br>
              <a:rPr lang="es-MX" sz="1600" dirty="0"/>
            </a:br>
            <a:endParaRPr lang="es-MX" sz="1600" dirty="0"/>
          </a:p>
        </p:txBody>
      </p:sp>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56</a:t>
            </a:fld>
            <a:endParaRPr lang="es-MX"/>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9042" y="0"/>
            <a:ext cx="9344166" cy="6267428"/>
          </a:xfrm>
          <a:prstGeom prst="rect">
            <a:avLst/>
          </a:prstGeom>
        </p:spPr>
      </p:pic>
    </p:spTree>
    <p:extLst>
      <p:ext uri="{BB962C8B-B14F-4D97-AF65-F5344CB8AC3E}">
        <p14:creationId xmlns:p14="http://schemas.microsoft.com/office/powerpoint/2010/main" val="30657896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Eric </a:t>
            </a:r>
            <a:r>
              <a:rPr lang="es-MX" cap="small" dirty="0" err="1">
                <a:latin typeface="Bookman Old Style" panose="02050604050505020204" pitchFamily="18" charset="0"/>
              </a:rPr>
              <a:t>Jervaise</a:t>
            </a:r>
            <a:endParaRPr lang="es-MX" cap="small" dirty="0">
              <a:latin typeface="Bookman Old Style" panose="02050604050505020204" pitchFamily="18" charset="0"/>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591028957"/>
              </p:ext>
            </p:extLst>
          </p:nvPr>
        </p:nvGraphicFramePr>
        <p:xfrm>
          <a:off x="374693" y="1507958"/>
          <a:ext cx="10789172" cy="4572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57</a:t>
            </a:fld>
            <a:endParaRPr lang="es-MX"/>
          </a:p>
        </p:txBody>
      </p:sp>
    </p:spTree>
    <p:extLst>
      <p:ext uri="{BB962C8B-B14F-4D97-AF65-F5344CB8AC3E}">
        <p14:creationId xmlns:p14="http://schemas.microsoft.com/office/powerpoint/2010/main" val="24889229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5517232"/>
            <a:ext cx="8229600" cy="910864"/>
          </a:xfrm>
        </p:spPr>
        <p:txBody>
          <a:bodyPr>
            <a:normAutofit fontScale="90000"/>
          </a:bodyPr>
          <a:lstStyle/>
          <a:p>
            <a:pPr algn="ctr"/>
            <a:r>
              <a:rPr lang="es-MX" sz="2000" dirty="0" smtClean="0">
                <a:latin typeface="Bookman Old Style" panose="02050604050505020204" pitchFamily="18" charset="0"/>
              </a:rPr>
              <a:t>Eric </a:t>
            </a:r>
            <a:r>
              <a:rPr lang="es-MX" sz="2000" dirty="0" err="1">
                <a:latin typeface="Bookman Old Style" panose="02050604050505020204" pitchFamily="18" charset="0"/>
              </a:rPr>
              <a:t>Jervaise</a:t>
            </a:r>
            <a:r>
              <a:rPr lang="es-MX" sz="2000" dirty="0">
                <a:latin typeface="Bookman Old Style" panose="02050604050505020204" pitchFamily="18" charset="0"/>
              </a:rPr>
              <a:t>, </a:t>
            </a:r>
            <a:r>
              <a:rPr lang="es-MX" sz="2000" i="1" dirty="0">
                <a:latin typeface="Bookman Old Style" panose="02050604050505020204" pitchFamily="18" charset="0"/>
              </a:rPr>
              <a:t>El Templo Mayor</a:t>
            </a:r>
            <a:r>
              <a:rPr lang="es-MX" sz="2000" dirty="0">
                <a:latin typeface="Bookman Old Style" panose="02050604050505020204" pitchFamily="18" charset="0"/>
              </a:rPr>
              <a:t>, blanco y negro, México, [s.f.]</a:t>
            </a:r>
            <a:r>
              <a:rPr lang="es-MX" sz="1600" dirty="0"/>
              <a:t/>
            </a:r>
            <a:br>
              <a:rPr lang="es-MX" sz="1600" dirty="0"/>
            </a:br>
            <a:r>
              <a:rPr lang="es-MX" sz="1600" dirty="0"/>
              <a:t/>
            </a:r>
            <a:br>
              <a:rPr lang="es-MX" sz="1600" dirty="0"/>
            </a:br>
            <a:r>
              <a:rPr lang="es-MX" sz="1600" dirty="0"/>
              <a:t/>
            </a:r>
            <a:br>
              <a:rPr lang="es-MX" sz="1600" dirty="0"/>
            </a:br>
            <a:endParaRPr lang="es-MX" sz="1600" dirty="0"/>
          </a:p>
        </p:txBody>
      </p:sp>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58</a:t>
            </a:fld>
            <a:endParaRPr lang="es-MX"/>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 y="2193372"/>
            <a:ext cx="11973636" cy="2471256"/>
          </a:xfrm>
          <a:prstGeom prst="rect">
            <a:avLst/>
          </a:prstGeom>
        </p:spPr>
      </p:pic>
    </p:spTree>
    <p:extLst>
      <p:ext uri="{BB962C8B-B14F-4D97-AF65-F5344CB8AC3E}">
        <p14:creationId xmlns:p14="http://schemas.microsoft.com/office/powerpoint/2010/main" val="2410520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Fotografía y arqueología</a:t>
            </a:r>
          </a:p>
        </p:txBody>
      </p:sp>
      <p:sp>
        <p:nvSpPr>
          <p:cNvPr id="3" name="Marcador de contenido 2"/>
          <p:cNvSpPr>
            <a:spLocks noGrp="1"/>
          </p:cNvSpPr>
          <p:nvPr>
            <p:ph idx="1"/>
          </p:nvPr>
        </p:nvSpPr>
        <p:spPr>
          <a:xfrm>
            <a:off x="1187355" y="1783555"/>
            <a:ext cx="9239535" cy="4440782"/>
          </a:xfrm>
        </p:spPr>
        <p:txBody>
          <a:bodyPr>
            <a:noAutofit/>
          </a:bodyPr>
          <a:lstStyle/>
          <a:p>
            <a:pPr algn="just"/>
            <a:r>
              <a:rPr lang="es-MX" sz="3200" dirty="0">
                <a:latin typeface="Bookman Old Style" panose="02050604050505020204" pitchFamily="18" charset="0"/>
              </a:rPr>
              <a:t>La fotografía tiene un papel muy importante como testigo de la historia y en la arqueología ha encontrado su “nicho”, pues desde la denominada “Edad de Oro” de la arqueología que va desde finales del siglo XIX hasta principios del siglo XX, surgieron muchos fotógrafos que documentaron los diferentes descubrimientos </a:t>
            </a:r>
            <a:r>
              <a:rPr lang="es-MX" sz="3200" dirty="0" smtClean="0">
                <a:latin typeface="Bookman Old Style" panose="02050604050505020204" pitchFamily="18" charset="0"/>
              </a:rPr>
              <a:t>arqueológicos.</a:t>
            </a:r>
            <a:endParaRPr lang="es-MX" sz="3200" dirty="0">
              <a:latin typeface="Bookman Old Style" panose="02050604050505020204" pitchFamily="18" charset="0"/>
            </a:endParaRPr>
          </a:p>
        </p:txBody>
      </p:sp>
      <p:sp>
        <p:nvSpPr>
          <p:cNvPr id="4" name="Marcador de número de diapositiva 3"/>
          <p:cNvSpPr>
            <a:spLocks noGrp="1"/>
          </p:cNvSpPr>
          <p:nvPr>
            <p:ph type="sldNum" sz="quarter" idx="12"/>
          </p:nvPr>
        </p:nvSpPr>
        <p:spPr/>
        <p:txBody>
          <a:bodyPr/>
          <a:lstStyle/>
          <a:p>
            <a:fld id="{A2B1CEA2-AAFA-49CE-BC70-420DB4642F9A}" type="slidenum">
              <a:rPr lang="es-MX" smtClean="0"/>
              <a:t>59</a:t>
            </a:fld>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876" y="0"/>
            <a:ext cx="1357124" cy="6858000"/>
          </a:xfrm>
          <a:prstGeom prst="rect">
            <a:avLst/>
          </a:prstGeom>
        </p:spPr>
      </p:pic>
    </p:spTree>
    <p:extLst>
      <p:ext uri="{BB962C8B-B14F-4D97-AF65-F5344CB8AC3E}">
        <p14:creationId xmlns:p14="http://schemas.microsoft.com/office/powerpoint/2010/main" val="1242127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992913" y="2058750"/>
            <a:ext cx="6511697" cy="1468800"/>
          </a:xfrm>
        </p:spPr>
        <p:txBody>
          <a:bodyPr>
            <a:normAutofit/>
          </a:bodyPr>
          <a:lstStyle/>
          <a:p>
            <a:r>
              <a:rPr lang="es-MX" sz="4400" dirty="0" smtClean="0">
                <a:latin typeface="Bookman Old Style" panose="02050604050505020204" pitchFamily="18" charset="0"/>
              </a:rPr>
              <a:t>Construcción de la ilusión</a:t>
            </a:r>
            <a:endParaRPr lang="es-MX" sz="4400" dirty="0">
              <a:latin typeface="Bookman Old Style" panose="02050604050505020204" pitchFamily="18" charset="0"/>
            </a:endParaRPr>
          </a:p>
        </p:txBody>
      </p:sp>
      <p:sp>
        <p:nvSpPr>
          <p:cNvPr id="5" name="Marcador de texto 4"/>
          <p:cNvSpPr>
            <a:spLocks noGrp="1"/>
          </p:cNvSpPr>
          <p:nvPr>
            <p:ph type="body" idx="1"/>
          </p:nvPr>
        </p:nvSpPr>
        <p:spPr>
          <a:xfrm>
            <a:off x="4992913" y="3527550"/>
            <a:ext cx="6511697" cy="860400"/>
          </a:xfrm>
        </p:spPr>
        <p:txBody>
          <a:bodyPr/>
          <a:lstStyle/>
          <a:p>
            <a:r>
              <a:rPr lang="es-MX" cap="small" dirty="0" smtClean="0">
                <a:latin typeface="Bookman Old Style" panose="02050604050505020204" pitchFamily="18" charset="0"/>
              </a:rPr>
              <a:t>Capítulo 1</a:t>
            </a:r>
            <a:endParaRPr lang="es-MX" cap="small" dirty="0">
              <a:latin typeface="Bookman Old Style" panose="02050604050505020204" pitchFamily="18" charset="0"/>
            </a:endParaRP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13735"/>
          <a:stretch/>
        </p:blipFill>
        <p:spPr>
          <a:xfrm>
            <a:off x="0" y="830849"/>
            <a:ext cx="4753448" cy="5217744"/>
          </a:xfrm>
          <a:prstGeom prst="rect">
            <a:avLst/>
          </a:prstGeom>
        </p:spPr>
      </p:pic>
      <p:sp>
        <p:nvSpPr>
          <p:cNvPr id="2" name="Marcador de número de diapositiva 1"/>
          <p:cNvSpPr>
            <a:spLocks noGrp="1"/>
          </p:cNvSpPr>
          <p:nvPr>
            <p:ph type="sldNum" sz="quarter" idx="12"/>
          </p:nvPr>
        </p:nvSpPr>
        <p:spPr/>
        <p:txBody>
          <a:bodyPr/>
          <a:lstStyle/>
          <a:p>
            <a:fld id="{A2B1CEA2-AAFA-49CE-BC70-420DB4642F9A}" type="slidenum">
              <a:rPr lang="es-MX" smtClean="0"/>
              <a:t>6</a:t>
            </a:fld>
            <a:endParaRPr lang="es-MX"/>
          </a:p>
        </p:txBody>
      </p:sp>
    </p:spTree>
    <p:extLst>
      <p:ext uri="{BB962C8B-B14F-4D97-AF65-F5344CB8AC3E}">
        <p14:creationId xmlns:p14="http://schemas.microsoft.com/office/powerpoint/2010/main" val="1006332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981200" y="512758"/>
            <a:ext cx="8959516" cy="972026"/>
          </a:xfrm>
        </p:spPr>
        <p:txBody>
          <a:bodyPr>
            <a:normAutofit fontScale="90000"/>
          </a:bodyPr>
          <a:lstStyle/>
          <a:p>
            <a:r>
              <a:rPr lang="es-MX" cap="small" dirty="0">
                <a:latin typeface="Bookman Old Style" panose="02050604050505020204" pitchFamily="18" charset="0"/>
              </a:rPr>
              <a:t>Reconstrucción del mito de la creación a través de la óptica fotográfica</a:t>
            </a:r>
            <a:endParaRPr lang="es-MX" sz="2700" cap="small" dirty="0">
              <a:latin typeface="Bookman Old Style" panose="02050604050505020204"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891014821"/>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p:txBody>
          <a:bodyPr/>
          <a:lstStyle/>
          <a:p>
            <a:fld id="{0C9B17A6-DC04-43F5-A7EF-373BA9780904}" type="slidenum">
              <a:rPr lang="es-MX" smtClean="0"/>
              <a:t>60</a:t>
            </a:fld>
            <a:endParaRPr lang="es-MX"/>
          </a:p>
        </p:txBody>
      </p:sp>
      <p:sp>
        <p:nvSpPr>
          <p:cNvPr id="4" name="3 CuadroTexto"/>
          <p:cNvSpPr txBox="1"/>
          <p:nvPr/>
        </p:nvSpPr>
        <p:spPr>
          <a:xfrm>
            <a:off x="3935760" y="3943509"/>
            <a:ext cx="6192688" cy="1354217"/>
          </a:xfrm>
          <a:prstGeom prst="rect">
            <a:avLst/>
          </a:prstGeom>
          <a:noFill/>
        </p:spPr>
        <p:txBody>
          <a:bodyPr wrap="square" rtlCol="0" anchor="ctr">
            <a:spAutoFit/>
          </a:bodyPr>
          <a:lstStyle/>
          <a:p>
            <a:pPr lvl="0"/>
            <a:r>
              <a:rPr lang="es-MX" sz="3200" dirty="0">
                <a:latin typeface="Bookman Old Style" panose="02050604050505020204" pitchFamily="18" charset="0"/>
              </a:rPr>
              <a:t>Rescatar huellas de la cosmovisión mexica</a:t>
            </a:r>
          </a:p>
          <a:p>
            <a:endParaRPr lang="es-MX" dirty="0"/>
          </a:p>
        </p:txBody>
      </p:sp>
      <p:sp>
        <p:nvSpPr>
          <p:cNvPr id="6" name="5 CuadroTexto"/>
          <p:cNvSpPr txBox="1"/>
          <p:nvPr/>
        </p:nvSpPr>
        <p:spPr>
          <a:xfrm>
            <a:off x="3935759" y="5023629"/>
            <a:ext cx="6876619" cy="1354217"/>
          </a:xfrm>
          <a:prstGeom prst="rect">
            <a:avLst/>
          </a:prstGeom>
          <a:noFill/>
        </p:spPr>
        <p:txBody>
          <a:bodyPr wrap="square" rtlCol="0" anchor="ctr">
            <a:spAutoFit/>
          </a:bodyPr>
          <a:lstStyle/>
          <a:p>
            <a:pPr lvl="0" algn="just"/>
            <a:r>
              <a:rPr lang="es-MX" sz="3200" dirty="0">
                <a:latin typeface="Bookman Old Style" panose="02050604050505020204" pitchFamily="18" charset="0"/>
              </a:rPr>
              <a:t>Colores, arquitectura, escultura, pintura mural, flora, fauna</a:t>
            </a:r>
          </a:p>
          <a:p>
            <a:endParaRPr lang="es-MX" dirty="0"/>
          </a:p>
        </p:txBody>
      </p:sp>
    </p:spTree>
    <p:extLst>
      <p:ext uri="{BB962C8B-B14F-4D97-AF65-F5344CB8AC3E}">
        <p14:creationId xmlns:p14="http://schemas.microsoft.com/office/powerpoint/2010/main" val="832790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828284850"/>
              </p:ext>
            </p:extLst>
          </p:nvPr>
        </p:nvGraphicFramePr>
        <p:xfrm>
          <a:off x="1787617" y="-304800"/>
          <a:ext cx="10027744" cy="8449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1981200" y="365130"/>
            <a:ext cx="5791200" cy="687606"/>
          </a:xfrm>
        </p:spPr>
        <p:txBody>
          <a:bodyPr>
            <a:normAutofit/>
          </a:bodyPr>
          <a:lstStyle/>
          <a:p>
            <a:r>
              <a:rPr lang="es-MX" cap="small" dirty="0" smtClean="0">
                <a:latin typeface="Bookman Old Style" panose="02050604050505020204" pitchFamily="18" charset="0"/>
              </a:rPr>
              <a:t>Series fotográficas</a:t>
            </a:r>
            <a:endParaRPr lang="es-MX" cap="small" dirty="0">
              <a:latin typeface="Bookman Old Style" panose="02050604050505020204" pitchFamily="18" charset="0"/>
            </a:endParaRPr>
          </a:p>
        </p:txBody>
      </p:sp>
      <p:sp>
        <p:nvSpPr>
          <p:cNvPr id="2" name="Marcador de número de diapositiva 1"/>
          <p:cNvSpPr>
            <a:spLocks noGrp="1"/>
          </p:cNvSpPr>
          <p:nvPr>
            <p:ph type="sldNum" sz="quarter" idx="12"/>
          </p:nvPr>
        </p:nvSpPr>
        <p:spPr/>
        <p:txBody>
          <a:bodyPr/>
          <a:lstStyle/>
          <a:p>
            <a:fld id="{0C9B17A6-DC04-43F5-A7EF-373BA9780904}" type="slidenum">
              <a:rPr lang="es-MX" smtClean="0"/>
              <a:t>61</a:t>
            </a:fld>
            <a:endParaRPr lang="es-MX"/>
          </a:p>
        </p:txBody>
      </p:sp>
    </p:spTree>
    <p:extLst>
      <p:ext uri="{BB962C8B-B14F-4D97-AF65-F5344CB8AC3E}">
        <p14:creationId xmlns:p14="http://schemas.microsoft.com/office/powerpoint/2010/main" val="14624428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03100" y="6406662"/>
            <a:ext cx="8229600" cy="860412"/>
          </a:xfrm>
        </p:spPr>
        <p:txBody>
          <a:bodyPr>
            <a:normAutofit fontScale="90000"/>
          </a:bodyPr>
          <a:lstStyle/>
          <a:p>
            <a:pPr algn="ctr"/>
            <a:r>
              <a:rPr lang="es-MX" sz="2000" i="1" dirty="0" smtClean="0">
                <a:latin typeface="Bookman Old Style" panose="02050604050505020204" pitchFamily="18" charset="0"/>
              </a:rPr>
              <a:t>A </a:t>
            </a:r>
            <a:r>
              <a:rPr lang="es-MX" sz="2000" i="1" dirty="0">
                <a:latin typeface="Bookman Old Style" panose="02050604050505020204" pitchFamily="18" charset="0"/>
              </a:rPr>
              <a:t>la casa de las águilas</a:t>
            </a:r>
            <a:r>
              <a:rPr lang="es-MX" sz="2000" dirty="0">
                <a:latin typeface="Bookman Old Style" panose="02050604050505020204" pitchFamily="18" charset="0"/>
              </a:rPr>
              <a:t>, color, México, </a:t>
            </a:r>
            <a:r>
              <a:rPr lang="es-MX" sz="2000" dirty="0" smtClean="0">
                <a:latin typeface="Bookman Old Style" panose="02050604050505020204" pitchFamily="18" charset="0"/>
              </a:rPr>
              <a:t>2018, de la serie </a:t>
            </a:r>
            <a:r>
              <a:rPr lang="es-MX" sz="2000" i="1" dirty="0" err="1" smtClean="0">
                <a:latin typeface="Bookman Old Style" panose="02050604050505020204" pitchFamily="18" charset="0"/>
              </a:rPr>
              <a:t>Huey</a:t>
            </a:r>
            <a:r>
              <a:rPr lang="es-MX" sz="2000" i="1" dirty="0" smtClean="0">
                <a:latin typeface="Bookman Old Style" panose="02050604050505020204" pitchFamily="18" charset="0"/>
              </a:rPr>
              <a:t> </a:t>
            </a:r>
            <a:r>
              <a:rPr lang="es-MX" sz="2000" i="1" dirty="0" err="1" smtClean="0">
                <a:latin typeface="Bookman Old Style" panose="02050604050505020204" pitchFamily="18" charset="0"/>
              </a:rPr>
              <a:t>Teocalli</a:t>
            </a:r>
            <a:r>
              <a:rPr lang="es-MX" sz="2000" dirty="0">
                <a:latin typeface="Bookman Old Style" panose="02050604050505020204" pitchFamily="18" charset="0"/>
              </a:rPr>
              <a:t>.</a:t>
            </a:r>
            <a:r>
              <a:rPr lang="es-MX" sz="1600" dirty="0">
                <a:latin typeface="Century Gothic" panose="020B0502020202020204" pitchFamily="34" charset="0"/>
              </a:rPr>
              <a:t/>
            </a:r>
            <a:br>
              <a:rPr lang="es-MX" sz="1600" dirty="0">
                <a:latin typeface="Century Gothic" panose="020B0502020202020204" pitchFamily="34" charset="0"/>
              </a:rPr>
            </a:br>
            <a:r>
              <a:rPr lang="es-MX" sz="1600" dirty="0"/>
              <a:t/>
            </a:r>
            <a:br>
              <a:rPr lang="es-MX" sz="1600" dirty="0"/>
            </a:br>
            <a:r>
              <a:rPr lang="es-MX" sz="1600" dirty="0"/>
              <a:t/>
            </a:r>
            <a:br>
              <a:rPr lang="es-MX" sz="1600" dirty="0"/>
            </a:br>
            <a:r>
              <a:rPr lang="es-MX" sz="1600" dirty="0"/>
              <a:t/>
            </a:r>
            <a:br>
              <a:rPr lang="es-MX" sz="1600" dirty="0"/>
            </a:br>
            <a:endParaRPr lang="es-MX" sz="1600" dirty="0"/>
          </a:p>
        </p:txBody>
      </p:sp>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62</a:t>
            </a:fld>
            <a:endParaRPr lang="es-MX"/>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4964" y="121834"/>
            <a:ext cx="9325862" cy="6220660"/>
          </a:xfrm>
          <a:prstGeom prst="rect">
            <a:avLst/>
          </a:prstGeom>
        </p:spPr>
      </p:pic>
    </p:spTree>
    <p:extLst>
      <p:ext uri="{BB962C8B-B14F-4D97-AF65-F5344CB8AC3E}">
        <p14:creationId xmlns:p14="http://schemas.microsoft.com/office/powerpoint/2010/main" val="11419925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03097" y="6278326"/>
            <a:ext cx="8229600" cy="860412"/>
          </a:xfrm>
        </p:spPr>
        <p:txBody>
          <a:bodyPr>
            <a:normAutofit fontScale="90000"/>
          </a:bodyPr>
          <a:lstStyle/>
          <a:p>
            <a:pPr algn="ctr"/>
            <a:r>
              <a:rPr lang="es-MX" sz="2000" i="1" dirty="0">
                <a:latin typeface="Bookman Old Style" panose="02050604050505020204" pitchFamily="18" charset="0"/>
              </a:rPr>
              <a:t>Presente, pasado y futuro, color, México, </a:t>
            </a:r>
            <a:r>
              <a:rPr lang="es-MX" sz="2000" i="1" dirty="0" smtClean="0">
                <a:latin typeface="Bookman Old Style" panose="02050604050505020204" pitchFamily="18" charset="0"/>
              </a:rPr>
              <a:t>2016, </a:t>
            </a:r>
            <a:r>
              <a:rPr lang="es-MX" sz="2000" dirty="0">
                <a:latin typeface="Bookman Old Style" panose="02050604050505020204" pitchFamily="18" charset="0"/>
              </a:rPr>
              <a:t>de la serie </a:t>
            </a:r>
            <a:r>
              <a:rPr lang="es-MX" sz="2000" i="1" dirty="0" err="1">
                <a:latin typeface="Bookman Old Style" panose="02050604050505020204" pitchFamily="18" charset="0"/>
              </a:rPr>
              <a:t>Huey</a:t>
            </a:r>
            <a:r>
              <a:rPr lang="es-MX" sz="2000" i="1" dirty="0">
                <a:latin typeface="Bookman Old Style" panose="02050604050505020204" pitchFamily="18" charset="0"/>
              </a:rPr>
              <a:t> </a:t>
            </a:r>
            <a:r>
              <a:rPr lang="es-MX" sz="2000" i="1" dirty="0" err="1">
                <a:latin typeface="Bookman Old Style" panose="02050604050505020204" pitchFamily="18" charset="0"/>
              </a:rPr>
              <a:t>Teocalli</a:t>
            </a:r>
            <a:r>
              <a:rPr lang="es-MX" sz="2000" dirty="0">
                <a:latin typeface="Bookman Old Style" panose="02050604050505020204" pitchFamily="18" charset="0"/>
              </a:rPr>
              <a:t>.</a:t>
            </a:r>
            <a:r>
              <a:rPr lang="es-MX" sz="1600" dirty="0">
                <a:latin typeface="Century Gothic" panose="020B0502020202020204" pitchFamily="34" charset="0"/>
              </a:rPr>
              <a:t/>
            </a:r>
            <a:br>
              <a:rPr lang="es-MX" sz="1600" dirty="0">
                <a:latin typeface="Century Gothic" panose="020B0502020202020204" pitchFamily="34" charset="0"/>
              </a:rPr>
            </a:br>
            <a:r>
              <a:rPr lang="es-MX" sz="2000" i="1" dirty="0" smtClean="0">
                <a:latin typeface="Bookman Old Style" panose="02050604050505020204" pitchFamily="18" charset="0"/>
              </a:rPr>
              <a:t>.</a:t>
            </a:r>
            <a:r>
              <a:rPr lang="es-MX" sz="1600" dirty="0">
                <a:latin typeface="Century Gothic" panose="020B0502020202020204" pitchFamily="34" charset="0"/>
              </a:rPr>
              <a:t/>
            </a:r>
            <a:br>
              <a:rPr lang="es-MX" sz="1600" dirty="0">
                <a:latin typeface="Century Gothic" panose="020B0502020202020204" pitchFamily="34" charset="0"/>
              </a:rPr>
            </a:br>
            <a:r>
              <a:rPr lang="es-MX" sz="1600" dirty="0"/>
              <a:t/>
            </a:r>
            <a:br>
              <a:rPr lang="es-MX" sz="1600" dirty="0"/>
            </a:br>
            <a:r>
              <a:rPr lang="es-MX" sz="1600" dirty="0"/>
              <a:t/>
            </a:r>
            <a:br>
              <a:rPr lang="es-MX" sz="1600" dirty="0"/>
            </a:br>
            <a:r>
              <a:rPr lang="es-MX" sz="1600" dirty="0"/>
              <a:t/>
            </a:r>
            <a:br>
              <a:rPr lang="es-MX" sz="1600" dirty="0"/>
            </a:br>
            <a:endParaRPr lang="es-MX" sz="1600" dirty="0"/>
          </a:p>
        </p:txBody>
      </p:sp>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63</a:t>
            </a:fld>
            <a:endParaRPr lang="es-MX"/>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6105" y="225925"/>
            <a:ext cx="8983584" cy="5989056"/>
          </a:xfrm>
          <a:prstGeom prst="rect">
            <a:avLst/>
          </a:prstGeom>
        </p:spPr>
      </p:pic>
    </p:spTree>
    <p:extLst>
      <p:ext uri="{BB962C8B-B14F-4D97-AF65-F5344CB8AC3E}">
        <p14:creationId xmlns:p14="http://schemas.microsoft.com/office/powerpoint/2010/main" val="35571403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72126" y="6262284"/>
            <a:ext cx="10507578" cy="860412"/>
          </a:xfrm>
        </p:spPr>
        <p:txBody>
          <a:bodyPr>
            <a:normAutofit fontScale="90000"/>
          </a:bodyPr>
          <a:lstStyle/>
          <a:p>
            <a:pPr algn="ctr"/>
            <a:r>
              <a:rPr lang="es-MX" sz="2000" i="1" dirty="0">
                <a:latin typeface="Bookman Old Style" panose="02050604050505020204" pitchFamily="18" charset="0"/>
              </a:rPr>
              <a:t>Serpiente, espiral en movimiento, color, México, 2017</a:t>
            </a:r>
            <a:r>
              <a:rPr lang="es-MX" sz="2000" dirty="0" smtClean="0">
                <a:latin typeface="Bookman Old Style" panose="02050604050505020204" pitchFamily="18" charset="0"/>
              </a:rPr>
              <a:t>, de la serie </a:t>
            </a:r>
            <a:r>
              <a:rPr lang="es-MX" sz="2000" i="1" dirty="0" smtClean="0">
                <a:latin typeface="Bookman Old Style" panose="02050604050505020204" pitchFamily="18" charset="0"/>
              </a:rPr>
              <a:t>Agua, la fuente de vida</a:t>
            </a:r>
            <a:r>
              <a:rPr lang="es-MX" sz="2000" dirty="0" smtClean="0">
                <a:latin typeface="Bookman Old Style" panose="02050604050505020204" pitchFamily="18" charset="0"/>
              </a:rPr>
              <a:t>. </a:t>
            </a:r>
            <a:r>
              <a:rPr lang="es-MX" sz="1600" dirty="0" smtClean="0">
                <a:latin typeface="Century Gothic" panose="020B0502020202020204" pitchFamily="34" charset="0"/>
              </a:rPr>
              <a:t/>
            </a:r>
            <a:br>
              <a:rPr lang="es-MX" sz="1600" dirty="0" smtClean="0">
                <a:latin typeface="Century Gothic" panose="020B0502020202020204" pitchFamily="34" charset="0"/>
              </a:rPr>
            </a:br>
            <a:r>
              <a:rPr lang="es-MX" sz="1600" dirty="0" smtClean="0"/>
              <a:t/>
            </a:r>
            <a:br>
              <a:rPr lang="es-MX" sz="1600" dirty="0" smtClean="0"/>
            </a:br>
            <a:r>
              <a:rPr lang="es-MX" sz="1600" dirty="0" smtClean="0"/>
              <a:t/>
            </a:r>
            <a:br>
              <a:rPr lang="es-MX" sz="1600" dirty="0" smtClean="0"/>
            </a:br>
            <a:r>
              <a:rPr lang="es-MX" sz="1600" dirty="0" smtClean="0"/>
              <a:t/>
            </a:r>
            <a:br>
              <a:rPr lang="es-MX" sz="1600" dirty="0" smtClean="0"/>
            </a:br>
            <a:endParaRPr lang="es-MX" sz="1600" dirty="0"/>
          </a:p>
        </p:txBody>
      </p:sp>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64</a:t>
            </a:fld>
            <a:endParaRPr lang="es-MX"/>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6910" y="207841"/>
            <a:ext cx="9678010" cy="5928970"/>
          </a:xfrm>
          <a:prstGeom prst="rect">
            <a:avLst/>
          </a:prstGeom>
        </p:spPr>
      </p:pic>
    </p:spTree>
    <p:extLst>
      <p:ext uri="{BB962C8B-B14F-4D97-AF65-F5344CB8AC3E}">
        <p14:creationId xmlns:p14="http://schemas.microsoft.com/office/powerpoint/2010/main" val="39372117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72126" y="6358536"/>
            <a:ext cx="10507578" cy="860412"/>
          </a:xfrm>
        </p:spPr>
        <p:txBody>
          <a:bodyPr>
            <a:normAutofit fontScale="90000"/>
          </a:bodyPr>
          <a:lstStyle/>
          <a:p>
            <a:pPr algn="ctr"/>
            <a:r>
              <a:rPr lang="es-MX" sz="2000" i="1" dirty="0">
                <a:latin typeface="Bookman Old Style" panose="02050604050505020204" pitchFamily="18" charset="0"/>
              </a:rPr>
              <a:t>El águila real, símbolo del Tlatoani, </a:t>
            </a:r>
            <a:r>
              <a:rPr lang="es-MX" sz="2000" dirty="0">
                <a:latin typeface="Bookman Old Style" panose="02050604050505020204" pitchFamily="18" charset="0"/>
              </a:rPr>
              <a:t>color, México, </a:t>
            </a:r>
            <a:r>
              <a:rPr lang="es-MX" sz="2000" dirty="0" smtClean="0">
                <a:latin typeface="Bookman Old Style" panose="02050604050505020204" pitchFamily="18" charset="0"/>
              </a:rPr>
              <a:t>2017, de la serie </a:t>
            </a:r>
            <a:r>
              <a:rPr lang="es-MX" sz="2000" i="1" dirty="0" smtClean="0">
                <a:latin typeface="Bookman Old Style" panose="02050604050505020204" pitchFamily="18" charset="0"/>
              </a:rPr>
              <a:t>Agua, la fuente de vida</a:t>
            </a:r>
            <a:r>
              <a:rPr lang="es-MX" sz="2000" dirty="0" smtClean="0">
                <a:latin typeface="Bookman Old Style" panose="02050604050505020204" pitchFamily="18" charset="0"/>
              </a:rPr>
              <a:t>. </a:t>
            </a:r>
            <a:r>
              <a:rPr lang="es-MX" sz="1600" dirty="0" smtClean="0">
                <a:latin typeface="Century Gothic" panose="020B0502020202020204" pitchFamily="34" charset="0"/>
              </a:rPr>
              <a:t/>
            </a:r>
            <a:br>
              <a:rPr lang="es-MX" sz="1600" dirty="0" smtClean="0">
                <a:latin typeface="Century Gothic" panose="020B0502020202020204" pitchFamily="34" charset="0"/>
              </a:rPr>
            </a:br>
            <a:r>
              <a:rPr lang="es-MX" sz="1600" dirty="0" smtClean="0"/>
              <a:t/>
            </a:r>
            <a:br>
              <a:rPr lang="es-MX" sz="1600" dirty="0" smtClean="0"/>
            </a:br>
            <a:r>
              <a:rPr lang="es-MX" sz="1600" dirty="0" smtClean="0"/>
              <a:t/>
            </a:r>
            <a:br>
              <a:rPr lang="es-MX" sz="1600" dirty="0" smtClean="0"/>
            </a:br>
            <a:r>
              <a:rPr lang="es-MX" sz="1600" dirty="0" smtClean="0"/>
              <a:t/>
            </a:r>
            <a:br>
              <a:rPr lang="es-MX" sz="1600" dirty="0" smtClean="0"/>
            </a:br>
            <a:endParaRPr lang="es-MX" sz="1600" dirty="0"/>
          </a:p>
        </p:txBody>
      </p:sp>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65</a:t>
            </a:fld>
            <a:endParaRPr lang="es-MX"/>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2041" y="214410"/>
            <a:ext cx="9047748" cy="6031832"/>
          </a:xfrm>
          <a:prstGeom prst="rect">
            <a:avLst/>
          </a:prstGeom>
        </p:spPr>
      </p:pic>
    </p:spTree>
    <p:extLst>
      <p:ext uri="{BB962C8B-B14F-4D97-AF65-F5344CB8AC3E}">
        <p14:creationId xmlns:p14="http://schemas.microsoft.com/office/powerpoint/2010/main" val="11131278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5156" y="6358536"/>
            <a:ext cx="11547892" cy="860412"/>
          </a:xfrm>
        </p:spPr>
        <p:txBody>
          <a:bodyPr>
            <a:normAutofit fontScale="90000"/>
          </a:bodyPr>
          <a:lstStyle/>
          <a:p>
            <a:pPr algn="ctr"/>
            <a:r>
              <a:rPr lang="es-MX" sz="2000" i="1" dirty="0">
                <a:latin typeface="Bookman Old Style" panose="02050604050505020204" pitchFamily="18" charset="0"/>
              </a:rPr>
              <a:t>El rostro de la Muerte, </a:t>
            </a:r>
            <a:r>
              <a:rPr lang="es-MX" sz="2000" dirty="0">
                <a:latin typeface="Bookman Old Style" panose="02050604050505020204" pitchFamily="18" charset="0"/>
              </a:rPr>
              <a:t>color, México, 2017</a:t>
            </a:r>
            <a:r>
              <a:rPr lang="es-MX" sz="2000" dirty="0" smtClean="0">
                <a:latin typeface="Bookman Old Style" panose="02050604050505020204" pitchFamily="18" charset="0"/>
              </a:rPr>
              <a:t>, de la serie </a:t>
            </a:r>
            <a:r>
              <a:rPr lang="es-MX" sz="2000" i="1" dirty="0" smtClean="0">
                <a:latin typeface="Bookman Old Style" panose="02050604050505020204" pitchFamily="18" charset="0"/>
              </a:rPr>
              <a:t>Guerra-muerte en la cosmovisión mexica</a:t>
            </a:r>
            <a:r>
              <a:rPr lang="es-MX" sz="2000" dirty="0" smtClean="0">
                <a:latin typeface="Bookman Old Style" panose="02050604050505020204" pitchFamily="18" charset="0"/>
              </a:rPr>
              <a:t>. </a:t>
            </a:r>
            <a:r>
              <a:rPr lang="es-MX" sz="1600" dirty="0" smtClean="0">
                <a:latin typeface="Century Gothic" panose="020B0502020202020204" pitchFamily="34" charset="0"/>
              </a:rPr>
              <a:t/>
            </a:r>
            <a:br>
              <a:rPr lang="es-MX" sz="1600" dirty="0" smtClean="0">
                <a:latin typeface="Century Gothic" panose="020B0502020202020204" pitchFamily="34" charset="0"/>
              </a:rPr>
            </a:br>
            <a:r>
              <a:rPr lang="es-MX" sz="1600" dirty="0" smtClean="0"/>
              <a:t/>
            </a:r>
            <a:br>
              <a:rPr lang="es-MX" sz="1600" dirty="0" smtClean="0"/>
            </a:br>
            <a:r>
              <a:rPr lang="es-MX" sz="1600" dirty="0" smtClean="0"/>
              <a:t/>
            </a:r>
            <a:br>
              <a:rPr lang="es-MX" sz="1600" dirty="0" smtClean="0"/>
            </a:br>
            <a:r>
              <a:rPr lang="es-MX" sz="1600" dirty="0" smtClean="0"/>
              <a:t/>
            </a:r>
            <a:br>
              <a:rPr lang="es-MX" sz="1600" dirty="0" smtClean="0"/>
            </a:br>
            <a:endParaRPr lang="es-MX" sz="1600" dirty="0"/>
          </a:p>
        </p:txBody>
      </p:sp>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66</a:t>
            </a:fld>
            <a:endParaRPr lang="es-MX"/>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1001" y="139086"/>
            <a:ext cx="9256202" cy="6171324"/>
          </a:xfrm>
          <a:prstGeom prst="rect">
            <a:avLst/>
          </a:prstGeom>
        </p:spPr>
      </p:pic>
    </p:spTree>
    <p:extLst>
      <p:ext uri="{BB962C8B-B14F-4D97-AF65-F5344CB8AC3E}">
        <p14:creationId xmlns:p14="http://schemas.microsoft.com/office/powerpoint/2010/main" val="7155904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5156" y="6133948"/>
            <a:ext cx="11547892" cy="860412"/>
          </a:xfrm>
        </p:spPr>
        <p:txBody>
          <a:bodyPr>
            <a:normAutofit fontScale="90000"/>
          </a:bodyPr>
          <a:lstStyle/>
          <a:p>
            <a:pPr algn="ctr"/>
            <a:r>
              <a:rPr lang="es-MX" sz="2000" i="1" dirty="0">
                <a:latin typeface="Bookman Old Style" panose="02050604050505020204" pitchFamily="18" charset="0"/>
              </a:rPr>
              <a:t>Mictlantecuhtli: </a:t>
            </a:r>
            <a:r>
              <a:rPr lang="es-MX" sz="2000" i="1" dirty="0" err="1">
                <a:latin typeface="Bookman Old Style" panose="02050604050505020204" pitchFamily="18" charset="0"/>
              </a:rPr>
              <a:t>Popoca</a:t>
            </a:r>
            <a:r>
              <a:rPr lang="es-MX" sz="2000" i="1" dirty="0">
                <a:latin typeface="Bookman Old Style" panose="02050604050505020204" pitchFamily="18" charset="0"/>
              </a:rPr>
              <a:t>, el descarnado, </a:t>
            </a:r>
            <a:r>
              <a:rPr lang="es-MX" sz="2000" dirty="0">
                <a:latin typeface="Bookman Old Style" panose="02050604050505020204" pitchFamily="18" charset="0"/>
              </a:rPr>
              <a:t>color, México, 2017</a:t>
            </a:r>
            <a:r>
              <a:rPr lang="es-MX" sz="2000" dirty="0" smtClean="0">
                <a:latin typeface="Bookman Old Style" panose="02050604050505020204" pitchFamily="18" charset="0"/>
              </a:rPr>
              <a:t>, de la serie </a:t>
            </a:r>
            <a:r>
              <a:rPr lang="es-MX" sz="2000" i="1" dirty="0" smtClean="0">
                <a:latin typeface="Bookman Old Style" panose="02050604050505020204" pitchFamily="18" charset="0"/>
              </a:rPr>
              <a:t>Guerra-muerte en la cosmovisión mexica</a:t>
            </a:r>
            <a:r>
              <a:rPr lang="es-MX" sz="2000" dirty="0" smtClean="0">
                <a:latin typeface="Bookman Old Style" panose="02050604050505020204" pitchFamily="18" charset="0"/>
              </a:rPr>
              <a:t>. </a:t>
            </a:r>
            <a:r>
              <a:rPr lang="es-MX" sz="1600" dirty="0" smtClean="0">
                <a:latin typeface="Century Gothic" panose="020B0502020202020204" pitchFamily="34" charset="0"/>
              </a:rPr>
              <a:t/>
            </a:r>
            <a:br>
              <a:rPr lang="es-MX" sz="1600" dirty="0" smtClean="0">
                <a:latin typeface="Century Gothic" panose="020B0502020202020204" pitchFamily="34" charset="0"/>
              </a:rPr>
            </a:br>
            <a:r>
              <a:rPr lang="es-MX" sz="1600" dirty="0" smtClean="0"/>
              <a:t/>
            </a:r>
            <a:br>
              <a:rPr lang="es-MX" sz="1600" dirty="0" smtClean="0"/>
            </a:br>
            <a:r>
              <a:rPr lang="es-MX" sz="1600" dirty="0" smtClean="0"/>
              <a:t/>
            </a:r>
            <a:br>
              <a:rPr lang="es-MX" sz="1600" dirty="0" smtClean="0"/>
            </a:br>
            <a:r>
              <a:rPr lang="es-MX" sz="1600" dirty="0" smtClean="0"/>
              <a:t/>
            </a:r>
            <a:br>
              <a:rPr lang="es-MX" sz="1600" dirty="0" smtClean="0"/>
            </a:br>
            <a:endParaRPr lang="es-MX" sz="1600" dirty="0"/>
          </a:p>
        </p:txBody>
      </p:sp>
      <p:sp>
        <p:nvSpPr>
          <p:cNvPr id="3" name="2 Marcador de número de diapositiva"/>
          <p:cNvSpPr>
            <a:spLocks noGrp="1"/>
          </p:cNvSpPr>
          <p:nvPr>
            <p:ph type="sldNum" sz="quarter" idx="12"/>
          </p:nvPr>
        </p:nvSpPr>
        <p:spPr/>
        <p:txBody>
          <a:bodyPr>
            <a:normAutofit fontScale="92500" lnSpcReduction="10000"/>
          </a:bodyPr>
          <a:lstStyle/>
          <a:p>
            <a:fld id="{0C9B17A6-DC04-43F5-A7EF-373BA9780904}" type="slidenum">
              <a:rPr lang="es-MX" smtClean="0"/>
              <a:t>67</a:t>
            </a:fld>
            <a:endParaRPr lang="es-MX"/>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382" y="185819"/>
            <a:ext cx="8779050" cy="5852700"/>
          </a:xfrm>
          <a:prstGeom prst="rect">
            <a:avLst/>
          </a:prstGeom>
        </p:spPr>
      </p:pic>
    </p:spTree>
    <p:extLst>
      <p:ext uri="{BB962C8B-B14F-4D97-AF65-F5344CB8AC3E}">
        <p14:creationId xmlns:p14="http://schemas.microsoft.com/office/powerpoint/2010/main" val="41201420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Conclusiones</a:t>
            </a:r>
            <a:endParaRPr lang="es-MX" dirty="0"/>
          </a:p>
        </p:txBody>
      </p:sp>
      <p:sp>
        <p:nvSpPr>
          <p:cNvPr id="3" name="Marcador de contenido 2"/>
          <p:cNvSpPr>
            <a:spLocks noGrp="1"/>
          </p:cNvSpPr>
          <p:nvPr>
            <p:ph idx="1"/>
          </p:nvPr>
        </p:nvSpPr>
        <p:spPr>
          <a:xfrm>
            <a:off x="846158" y="1569493"/>
            <a:ext cx="9825937" cy="4926841"/>
          </a:xfrm>
        </p:spPr>
        <p:txBody>
          <a:bodyPr>
            <a:normAutofit/>
          </a:bodyPr>
          <a:lstStyle/>
          <a:p>
            <a:pPr marL="0" indent="0">
              <a:buNone/>
            </a:pPr>
            <a:endParaRPr lang="es-ES_tradnl" sz="3200" dirty="0" smtClean="0">
              <a:latin typeface="Bookman Old Style" panose="02050604050505020204" pitchFamily="18" charset="0"/>
            </a:endParaRPr>
          </a:p>
          <a:p>
            <a:pPr algn="just"/>
            <a:r>
              <a:rPr lang="es-ES_tradnl" sz="2400" dirty="0">
                <a:latin typeface="Bookman Old Style" panose="02050604050505020204" pitchFamily="18" charset="0"/>
              </a:rPr>
              <a:t>A</a:t>
            </a:r>
            <a:r>
              <a:rPr lang="es-ES_tradnl" sz="2400" dirty="0" smtClean="0">
                <a:latin typeface="Bookman Old Style" panose="02050604050505020204" pitchFamily="18" charset="0"/>
              </a:rPr>
              <a:t> </a:t>
            </a:r>
            <a:r>
              <a:rPr lang="es-ES_tradnl" sz="2400" dirty="0">
                <a:latin typeface="Bookman Old Style" panose="02050604050505020204" pitchFamily="18" charset="0"/>
              </a:rPr>
              <a:t>través de “dibujar con la luz”, </a:t>
            </a:r>
            <a:r>
              <a:rPr lang="es-ES_tradnl" sz="2400" dirty="0" smtClean="0">
                <a:latin typeface="Bookman Old Style" panose="02050604050505020204" pitchFamily="18" charset="0"/>
              </a:rPr>
              <a:t>(tomar fotografías) </a:t>
            </a:r>
            <a:r>
              <a:rPr lang="es-ES_tradnl" sz="2400" dirty="0">
                <a:latin typeface="Bookman Old Style" panose="02050604050505020204" pitchFamily="18" charset="0"/>
              </a:rPr>
              <a:t>que estén relacionadas con los mitos y leyendas del mundo prehispánico; es posible aclarar y brindar pistas a las narraciones antiguas de la cosmovisión mesoamericana. Sin embargo, este asunto es más complejo. Esta obra no es puramente documental, su objetivo principal es ir más allá de la realidad. Desdibujar ese velo y dar también una experiencia, un aprendizaje. Es por ello que a través de las fotografías tomadas para este proyecto se pretende dar luz a los pasos del mundo precolombino, en específico de sus mitos.</a:t>
            </a:r>
            <a:endParaRPr lang="es-MX" sz="2400" dirty="0">
              <a:latin typeface="Bookman Old Style" panose="02050604050505020204" pitchFamily="18" charset="0"/>
            </a:endParaRPr>
          </a:p>
          <a:p>
            <a:pPr algn="r"/>
            <a:endParaRPr lang="es-MX" sz="3200" dirty="0">
              <a:latin typeface="Bookman Old Style" panose="02050604050505020204" pitchFamily="18" charset="0"/>
            </a:endParaRPr>
          </a:p>
          <a:p>
            <a:endParaRPr lang="es-MX" dirty="0"/>
          </a:p>
        </p:txBody>
      </p:sp>
      <p:sp>
        <p:nvSpPr>
          <p:cNvPr id="4" name="Marcador de número de diapositiva 3"/>
          <p:cNvSpPr>
            <a:spLocks noGrp="1"/>
          </p:cNvSpPr>
          <p:nvPr>
            <p:ph type="sldNum" sz="quarter" idx="12"/>
          </p:nvPr>
        </p:nvSpPr>
        <p:spPr/>
        <p:txBody>
          <a:bodyPr/>
          <a:lstStyle/>
          <a:p>
            <a:fld id="{A2B1CEA2-AAFA-49CE-BC70-420DB4642F9A}" type="slidenum">
              <a:rPr lang="es-MX" smtClean="0"/>
              <a:t>68</a:t>
            </a:fld>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876" y="0"/>
            <a:ext cx="1357124" cy="6858000"/>
          </a:xfrm>
          <a:prstGeom prst="rect">
            <a:avLst/>
          </a:prstGeom>
        </p:spPr>
      </p:pic>
    </p:spTree>
    <p:extLst>
      <p:ext uri="{BB962C8B-B14F-4D97-AF65-F5344CB8AC3E}">
        <p14:creationId xmlns:p14="http://schemas.microsoft.com/office/powerpoint/2010/main" val="242002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smtClean="0">
                <a:latin typeface="Bookman Old Style" panose="02050604050505020204" pitchFamily="18" charset="0"/>
              </a:rPr>
              <a:t>Conclusiones</a:t>
            </a:r>
            <a:endParaRPr lang="es-MX" cap="small" dirty="0">
              <a:latin typeface="Bookman Old Style" panose="02050604050505020204" pitchFamily="18" charset="0"/>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731468117"/>
              </p:ext>
            </p:extLst>
          </p:nvPr>
        </p:nvGraphicFramePr>
        <p:xfrm>
          <a:off x="974557" y="1734862"/>
          <a:ext cx="10797174" cy="4575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A2B1CEA2-AAFA-49CE-BC70-420DB4642F9A}" type="slidenum">
              <a:rPr lang="es-MX" smtClean="0"/>
              <a:t>69</a:t>
            </a:fld>
            <a:endParaRPr lang="es-MX"/>
          </a:p>
        </p:txBody>
      </p:sp>
    </p:spTree>
    <p:extLst>
      <p:ext uri="{BB962C8B-B14F-4D97-AF65-F5344CB8AC3E}">
        <p14:creationId xmlns:p14="http://schemas.microsoft.com/office/powerpoint/2010/main" val="26684534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981200" y="188640"/>
            <a:ext cx="7715200" cy="6212160"/>
          </a:xfrm>
        </p:spPr>
        <p:txBody>
          <a:bodyPr>
            <a:normAutofit fontScale="92500" lnSpcReduction="10000"/>
          </a:bodyPr>
          <a:lstStyle/>
          <a:p>
            <a:pPr marL="114300" indent="0">
              <a:buNone/>
            </a:pPr>
            <a:endParaRPr lang="es-ES_tradnl" sz="3600" i="1" dirty="0"/>
          </a:p>
          <a:p>
            <a:pPr marL="114300" indent="0" algn="just">
              <a:buNone/>
            </a:pPr>
            <a:r>
              <a:rPr lang="es-ES_tradnl" sz="3600" i="1" dirty="0">
                <a:latin typeface="Bookman Old Style" panose="02050604050505020204" pitchFamily="18" charset="0"/>
              </a:rPr>
              <a:t>“Los antiguos mexicanos creían que los dioses se presentaban en</a:t>
            </a:r>
            <a:r>
              <a:rPr lang="es-MX" sz="3600" dirty="0">
                <a:latin typeface="Bookman Old Style" panose="02050604050505020204" pitchFamily="18" charset="0"/>
              </a:rPr>
              <a:t> </a:t>
            </a:r>
            <a:r>
              <a:rPr lang="es-ES_tradnl" sz="3600" i="1" dirty="0">
                <a:latin typeface="Bookman Old Style" panose="02050604050505020204" pitchFamily="18" charset="0"/>
              </a:rPr>
              <a:t>la tierra e influían en todo lo que ahí ocurría. Cada día se manifestaba una fuerza divina</a:t>
            </a:r>
            <a:r>
              <a:rPr lang="es-MX" sz="3600" dirty="0">
                <a:latin typeface="Bookman Old Style" panose="02050604050505020204" pitchFamily="18" charset="0"/>
              </a:rPr>
              <a:t> </a:t>
            </a:r>
            <a:r>
              <a:rPr lang="es-ES_tradnl" sz="3600" i="1" dirty="0">
                <a:latin typeface="Bookman Old Style" panose="02050604050505020204" pitchFamily="18" charset="0"/>
              </a:rPr>
              <a:t>distinta, a veces maligna, a veces bondadosa</a:t>
            </a:r>
            <a:r>
              <a:rPr lang="es-MX" sz="3600" dirty="0">
                <a:latin typeface="Bookman Old Style" panose="02050604050505020204" pitchFamily="18" charset="0"/>
              </a:rPr>
              <a:t> </a:t>
            </a:r>
            <a:r>
              <a:rPr lang="es-ES_tradnl" sz="3600" i="1" dirty="0">
                <a:latin typeface="Bookman Old Style" panose="02050604050505020204" pitchFamily="18" charset="0"/>
              </a:rPr>
              <a:t>para los seres terrestres.” </a:t>
            </a:r>
          </a:p>
          <a:p>
            <a:pPr marL="114300" indent="0">
              <a:buNone/>
            </a:pPr>
            <a:endParaRPr lang="es-MX" sz="3600" dirty="0">
              <a:latin typeface="Century Gothic" panose="020B0502020202020204" pitchFamily="34" charset="0"/>
            </a:endParaRPr>
          </a:p>
          <a:p>
            <a:pPr marL="114300" indent="0">
              <a:buNone/>
            </a:pPr>
            <a:endParaRPr lang="es-MX" sz="3600" dirty="0">
              <a:latin typeface="Century Gothic" panose="020B0502020202020204" pitchFamily="34" charset="0"/>
            </a:endParaRPr>
          </a:p>
          <a:p>
            <a:pPr algn="r"/>
            <a:r>
              <a:rPr lang="es-MX" sz="2800" dirty="0" err="1">
                <a:latin typeface="Bookman Old Style" panose="02050604050505020204" pitchFamily="18" charset="0"/>
              </a:rPr>
              <a:t>Krystyna</a:t>
            </a:r>
            <a:r>
              <a:rPr lang="es-MX" sz="2800" dirty="0">
                <a:latin typeface="Bookman Old Style" panose="02050604050505020204" pitchFamily="18" charset="0"/>
              </a:rPr>
              <a:t> Magdalena </a:t>
            </a:r>
            <a:r>
              <a:rPr lang="es-MX" sz="2800" dirty="0" err="1">
                <a:latin typeface="Bookman Old Style" panose="02050604050505020204" pitchFamily="18" charset="0"/>
              </a:rPr>
              <a:t>Libura</a:t>
            </a:r>
            <a:r>
              <a:rPr lang="es-MX" sz="2800" dirty="0">
                <a:latin typeface="Bookman Old Style" panose="02050604050505020204" pitchFamily="18" charset="0"/>
              </a:rPr>
              <a:t>. </a:t>
            </a:r>
            <a:r>
              <a:rPr lang="es-MX" sz="2800" i="1" dirty="0">
                <a:latin typeface="Bookman Old Style" panose="02050604050505020204" pitchFamily="18" charset="0"/>
              </a:rPr>
              <a:t>Los días y los dioses del Códice </a:t>
            </a:r>
            <a:r>
              <a:rPr lang="es-MX" sz="2800" i="1" dirty="0" err="1">
                <a:latin typeface="Bookman Old Style" panose="02050604050505020204" pitchFamily="18" charset="0"/>
              </a:rPr>
              <a:t>Borgia</a:t>
            </a:r>
            <a:r>
              <a:rPr lang="es-MX" sz="2800" i="1" dirty="0">
                <a:latin typeface="Bookman Old Style" panose="02050604050505020204" pitchFamily="18" charset="0"/>
              </a:rPr>
              <a:t>.</a:t>
            </a:r>
            <a:r>
              <a:rPr lang="es-MX" sz="2800" dirty="0">
                <a:latin typeface="Bookman Old Style" panose="02050604050505020204" pitchFamily="18" charset="0"/>
              </a:rPr>
              <a:t> México, Ediciones Tecolote, 2002, p. 6.</a:t>
            </a:r>
          </a:p>
        </p:txBody>
      </p:sp>
      <p:sp>
        <p:nvSpPr>
          <p:cNvPr id="3" name="Marcador de número de diapositiva 2"/>
          <p:cNvSpPr>
            <a:spLocks noGrp="1"/>
          </p:cNvSpPr>
          <p:nvPr>
            <p:ph type="sldNum" sz="quarter" idx="12"/>
          </p:nvPr>
        </p:nvSpPr>
        <p:spPr/>
        <p:txBody>
          <a:bodyPr/>
          <a:lstStyle/>
          <a:p>
            <a:fld id="{0C9B17A6-DC04-43F5-A7EF-373BA9780904}" type="slidenum">
              <a:rPr lang="es-MX" smtClean="0"/>
              <a:t>7</a:t>
            </a:fld>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876" y="0"/>
            <a:ext cx="1357124" cy="6858000"/>
          </a:xfrm>
          <a:prstGeom prst="rect">
            <a:avLst/>
          </a:prstGeom>
        </p:spPr>
      </p:pic>
    </p:spTree>
    <p:extLst>
      <p:ext uri="{BB962C8B-B14F-4D97-AF65-F5344CB8AC3E}">
        <p14:creationId xmlns:p14="http://schemas.microsoft.com/office/powerpoint/2010/main" val="37553530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cap="small" dirty="0">
                <a:latin typeface="Bookman Old Style" panose="02050604050505020204" pitchFamily="18" charset="0"/>
              </a:rPr>
              <a:t>Conclusiones</a:t>
            </a:r>
            <a:endParaRPr lang="es-MX" dirty="0"/>
          </a:p>
        </p:txBody>
      </p:sp>
      <p:sp>
        <p:nvSpPr>
          <p:cNvPr id="3" name="Marcador de contenido 2"/>
          <p:cNvSpPr>
            <a:spLocks noGrp="1"/>
          </p:cNvSpPr>
          <p:nvPr>
            <p:ph idx="1"/>
          </p:nvPr>
        </p:nvSpPr>
        <p:spPr>
          <a:xfrm>
            <a:off x="1678675" y="1569493"/>
            <a:ext cx="9825937" cy="4926841"/>
          </a:xfrm>
        </p:spPr>
        <p:txBody>
          <a:bodyPr>
            <a:normAutofit/>
          </a:bodyPr>
          <a:lstStyle/>
          <a:p>
            <a:pPr marL="0" indent="0" algn="r">
              <a:buNone/>
            </a:pPr>
            <a:endParaRPr lang="es-MX" sz="3200" dirty="0">
              <a:latin typeface="Bookman Old Style" panose="02050604050505020204" pitchFamily="18" charset="0"/>
            </a:endParaRPr>
          </a:p>
          <a:p>
            <a:endParaRPr lang="es-MX" dirty="0"/>
          </a:p>
        </p:txBody>
      </p:sp>
      <p:sp>
        <p:nvSpPr>
          <p:cNvPr id="4" name="Marcador de número de diapositiva 3"/>
          <p:cNvSpPr>
            <a:spLocks noGrp="1"/>
          </p:cNvSpPr>
          <p:nvPr>
            <p:ph type="sldNum" sz="quarter" idx="12"/>
          </p:nvPr>
        </p:nvSpPr>
        <p:spPr/>
        <p:txBody>
          <a:bodyPr/>
          <a:lstStyle/>
          <a:p>
            <a:fld id="{A2B1CEA2-AAFA-49CE-BC70-420DB4642F9A}" type="slidenum">
              <a:rPr lang="es-MX" smtClean="0"/>
              <a:t>70</a:t>
            </a:fld>
            <a:endParaRPr lang="es-MX"/>
          </a:p>
        </p:txBody>
      </p:sp>
      <p:graphicFrame>
        <p:nvGraphicFramePr>
          <p:cNvPr id="5" name="Diagrama 4"/>
          <p:cNvGraphicFramePr/>
          <p:nvPr>
            <p:extLst>
              <p:ext uri="{D42A27DB-BD31-4B8C-83A1-F6EECF244321}">
                <p14:modId xmlns:p14="http://schemas.microsoft.com/office/powerpoint/2010/main" val="2602036404"/>
              </p:ext>
            </p:extLst>
          </p:nvPr>
        </p:nvGraphicFramePr>
        <p:xfrm>
          <a:off x="1942530" y="1242326"/>
          <a:ext cx="9343717" cy="5246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46939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A2B1CEA2-AAFA-49CE-BC70-420DB4642F9A}" type="slidenum">
              <a:rPr lang="es-MX" smtClean="0"/>
              <a:t>71</a:t>
            </a:fld>
            <a:endParaRPr lang="es-MX"/>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389" y="219520"/>
            <a:ext cx="5037222" cy="6418960"/>
          </a:xfrm>
          <a:prstGeom prst="rect">
            <a:avLst/>
          </a:prstGeom>
        </p:spPr>
      </p:pic>
    </p:spTree>
    <p:extLst>
      <p:ext uri="{BB962C8B-B14F-4D97-AF65-F5344CB8AC3E}">
        <p14:creationId xmlns:p14="http://schemas.microsoft.com/office/powerpoint/2010/main" val="37811668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A2B1CEA2-AAFA-49CE-BC70-420DB4642F9A}" type="slidenum">
              <a:rPr lang="es-MX" smtClean="0"/>
              <a:t>72</a:t>
            </a:fld>
            <a:endParaRPr lang="es-MX"/>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5231" y="224589"/>
            <a:ext cx="9673390" cy="6448926"/>
          </a:xfrm>
          <a:prstGeom prst="rect">
            <a:avLst/>
          </a:prstGeom>
        </p:spPr>
      </p:pic>
    </p:spTree>
    <p:extLst>
      <p:ext uri="{BB962C8B-B14F-4D97-AF65-F5344CB8AC3E}">
        <p14:creationId xmlns:p14="http://schemas.microsoft.com/office/powerpoint/2010/main" val="24468834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5"/>
          <p:cNvSpPr>
            <a:spLocks noGrp="1"/>
          </p:cNvSpPr>
          <p:nvPr>
            <p:ph type="subTitle" idx="1"/>
          </p:nvPr>
        </p:nvSpPr>
        <p:spPr>
          <a:xfrm>
            <a:off x="2589213" y="5115004"/>
            <a:ext cx="8915399" cy="1126283"/>
          </a:xfrm>
        </p:spPr>
        <p:txBody>
          <a:bodyPr/>
          <a:lstStyle/>
          <a:p>
            <a:pPr algn="r"/>
            <a:r>
              <a:rPr lang="es-MX" dirty="0" smtClean="0">
                <a:latin typeface="Bookman Old Style" panose="02050604050505020204" pitchFamily="18" charset="0"/>
              </a:rPr>
              <a:t>Gracias por su atención y acompañarnos.</a:t>
            </a:r>
            <a:endParaRPr lang="es-MX" dirty="0">
              <a:latin typeface="Bookman Old Style" panose="02050604050505020204" pitchFamily="18" charset="0"/>
            </a:endParaRPr>
          </a:p>
          <a:p>
            <a:pPr algn="r"/>
            <a:endParaRPr lang="es-MX" dirty="0">
              <a:latin typeface="Bookman Old Style" panose="02050604050505020204" pitchFamily="18" charset="0"/>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024" y="108494"/>
            <a:ext cx="7249554" cy="3289798"/>
          </a:xfrm>
          <a:prstGeom prst="rect">
            <a:avLst/>
          </a:prstGeom>
        </p:spPr>
      </p:pic>
    </p:spTree>
    <p:extLst>
      <p:ext uri="{BB962C8B-B14F-4D97-AF65-F5344CB8AC3E}">
        <p14:creationId xmlns:p14="http://schemas.microsoft.com/office/powerpoint/2010/main" val="41370211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9420" y="0"/>
            <a:ext cx="6878176" cy="6858000"/>
          </a:xfrm>
          <a:prstGeom prst="rect">
            <a:avLst/>
          </a:prstGeom>
        </p:spPr>
      </p:pic>
      <p:sp>
        <p:nvSpPr>
          <p:cNvPr id="3" name="2 CuadroTexto"/>
          <p:cNvSpPr txBox="1"/>
          <p:nvPr/>
        </p:nvSpPr>
        <p:spPr>
          <a:xfrm>
            <a:off x="1988458" y="4413718"/>
            <a:ext cx="2645115" cy="2031325"/>
          </a:xfrm>
          <a:prstGeom prst="rect">
            <a:avLst/>
          </a:prstGeom>
          <a:noFill/>
        </p:spPr>
        <p:txBody>
          <a:bodyPr wrap="square" rtlCol="0">
            <a:spAutoFit/>
          </a:bodyPr>
          <a:lstStyle/>
          <a:p>
            <a:pPr lvl="0" algn="r"/>
            <a:r>
              <a:rPr lang="es-ES_tradnl" dirty="0">
                <a:latin typeface="Bookman Old Style" panose="02050604050505020204" pitchFamily="18" charset="0"/>
              </a:rPr>
              <a:t>Autor desconocido, </a:t>
            </a:r>
            <a:r>
              <a:rPr lang="es-ES_tradnl" i="1" dirty="0">
                <a:latin typeface="Bookman Old Style" panose="02050604050505020204" pitchFamily="18" charset="0"/>
              </a:rPr>
              <a:t>Los primeros dioses</a:t>
            </a:r>
            <a:r>
              <a:rPr lang="es-ES_tradnl" dirty="0">
                <a:latin typeface="Bookman Old Style" panose="02050604050505020204" pitchFamily="18" charset="0"/>
              </a:rPr>
              <a:t>, </a:t>
            </a:r>
            <a:r>
              <a:rPr lang="es-ES" dirty="0">
                <a:latin typeface="Bookman Old Style" panose="02050604050505020204" pitchFamily="18" charset="0"/>
              </a:rPr>
              <a:t>tinta y acuarela en </a:t>
            </a:r>
            <a:r>
              <a:rPr lang="es-ES" dirty="0" err="1">
                <a:latin typeface="Bookman Old Style" panose="02050604050505020204" pitchFamily="18" charset="0"/>
              </a:rPr>
              <a:t>amatl</a:t>
            </a:r>
            <a:r>
              <a:rPr lang="es-ES" dirty="0">
                <a:latin typeface="Bookman Old Style" panose="02050604050505020204" pitchFamily="18" charset="0"/>
              </a:rPr>
              <a:t>,</a:t>
            </a:r>
            <a:r>
              <a:rPr lang="es-ES_tradnl" dirty="0">
                <a:latin typeface="Bookman Old Style" panose="02050604050505020204" pitchFamily="18" charset="0"/>
              </a:rPr>
              <a:t> Austria, 1974, disponible en el facsímil del Códice Borbónico.</a:t>
            </a:r>
            <a:endParaRPr lang="es-MX" dirty="0">
              <a:latin typeface="Bookman Old Style" panose="02050604050505020204" pitchFamily="18" charset="0"/>
            </a:endParaRPr>
          </a:p>
        </p:txBody>
      </p:sp>
      <p:sp>
        <p:nvSpPr>
          <p:cNvPr id="5" name="Marcador de número de diapositiva 4"/>
          <p:cNvSpPr>
            <a:spLocks noGrp="1"/>
          </p:cNvSpPr>
          <p:nvPr>
            <p:ph type="sldNum" sz="quarter" idx="12"/>
          </p:nvPr>
        </p:nvSpPr>
        <p:spPr/>
        <p:txBody>
          <a:bodyPr/>
          <a:lstStyle/>
          <a:p>
            <a:fld id="{0C9B17A6-DC04-43F5-A7EF-373BA9780904}" type="slidenum">
              <a:rPr lang="es-MX" smtClean="0"/>
              <a:t>8</a:t>
            </a:fld>
            <a:endParaRPr lang="es-MX"/>
          </a:p>
        </p:txBody>
      </p:sp>
    </p:spTree>
    <p:extLst>
      <p:ext uri="{BB962C8B-B14F-4D97-AF65-F5344CB8AC3E}">
        <p14:creationId xmlns:p14="http://schemas.microsoft.com/office/powerpoint/2010/main" val="1671849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082798" y="423122"/>
            <a:ext cx="5791200" cy="679963"/>
          </a:xfrm>
        </p:spPr>
        <p:txBody>
          <a:bodyPr/>
          <a:lstStyle/>
          <a:p>
            <a:pPr lvl="0"/>
            <a:r>
              <a:rPr lang="es-MX" cap="small" dirty="0" smtClean="0">
                <a:latin typeface="Bookman Old Style" panose="02050604050505020204" pitchFamily="18" charset="0"/>
              </a:rPr>
              <a:t>Mito</a:t>
            </a:r>
            <a:endParaRPr lang="es-MX" cap="small" dirty="0">
              <a:latin typeface="Bookman Old Style" panose="02050604050505020204"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821027763"/>
              </p:ext>
            </p:extLst>
          </p:nvPr>
        </p:nvGraphicFramePr>
        <p:xfrm>
          <a:off x="1981200" y="1219200"/>
          <a:ext cx="8435280" cy="509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p:txBody>
          <a:bodyPr/>
          <a:lstStyle/>
          <a:p>
            <a:fld id="{0C9B17A6-DC04-43F5-A7EF-373BA9780904}" type="slidenum">
              <a:rPr lang="es-MX" smtClean="0"/>
              <a:t>9</a:t>
            </a:fld>
            <a:endParaRPr lang="es-MX"/>
          </a:p>
        </p:txBody>
      </p:sp>
    </p:spTree>
    <p:extLst>
      <p:ext uri="{BB962C8B-B14F-4D97-AF65-F5344CB8AC3E}">
        <p14:creationId xmlns:p14="http://schemas.microsoft.com/office/powerpoint/2010/main" val="5548097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Espiral">
  <a:themeElements>
    <a:clrScheme name="Personalizado 1">
      <a:dk1>
        <a:sysClr val="windowText" lastClr="000000"/>
      </a:dk1>
      <a:lt1>
        <a:sysClr val="window" lastClr="FFFFFF"/>
      </a:lt1>
      <a:dk2>
        <a:srgbClr val="766F54"/>
      </a:dk2>
      <a:lt2>
        <a:srgbClr val="E3EACF"/>
      </a:lt2>
      <a:accent1>
        <a:srgbClr val="6AAC91"/>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TM02892315[[fn=Espiral]]</Template>
  <TotalTime>1084</TotalTime>
  <Words>2726</Words>
  <Application>Microsoft Office PowerPoint</Application>
  <PresentationFormat>Panorámica</PresentationFormat>
  <Paragraphs>269</Paragraphs>
  <Slides>73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73</vt:i4>
      </vt:variant>
    </vt:vector>
  </HeadingPairs>
  <TitlesOfParts>
    <vt:vector size="79" baseType="lpstr">
      <vt:lpstr>Arial</vt:lpstr>
      <vt:lpstr>Bookman Old Style</vt:lpstr>
      <vt:lpstr>Calibri</vt:lpstr>
      <vt:lpstr>Century Gothic</vt:lpstr>
      <vt:lpstr>Wingdings 3</vt:lpstr>
      <vt:lpstr>Espiral</vt:lpstr>
      <vt:lpstr>Evidencias fotográficas que validan mitos creadores</vt:lpstr>
      <vt:lpstr>¿De dónde partir? Del retrónimo:</vt:lpstr>
      <vt:lpstr>Cuestionamientos</vt:lpstr>
      <vt:lpstr>Teoría de Flusser</vt:lpstr>
      <vt:lpstr>Objetivo principal</vt:lpstr>
      <vt:lpstr>Construcción de la ilusión</vt:lpstr>
      <vt:lpstr>Presentación de PowerPoint</vt:lpstr>
      <vt:lpstr>Presentación de PowerPoint</vt:lpstr>
      <vt:lpstr>Mito</vt:lpstr>
      <vt:lpstr>Presentación de PowerPoint</vt:lpstr>
      <vt:lpstr>Importancia de la ilusión en la fotografía</vt:lpstr>
      <vt:lpstr>Presentación de PowerPoint</vt:lpstr>
      <vt:lpstr>Fundamentos conceptuales de la imagen fotográfica</vt:lpstr>
      <vt:lpstr>¿Qué representa la fotografía?</vt:lpstr>
      <vt:lpstr>Hippolyte Bayard, Le Noyé (El Ahogado), impresión de plata albúmina, Francia, 1840. Disponible en el Acervo de la Biblioteca Nacional de Francia, París. </vt:lpstr>
      <vt:lpstr>Primer relato de ficción fotográfico</vt:lpstr>
      <vt:lpstr>Fotografía y reconstrucción histórica</vt:lpstr>
      <vt:lpstr>Claude-Joseph Désiré Charnay, Palais des Nonnes, à Chichen‑Itza; Façade de l'Aile Gauche (Palace of the Nuns, Chichén-Itzá; Façade of the Left Wing; Palacio de las Monjas, Chichen-Itza; Frente de la izquierda (Palacio de las Monjas, Chichen-Itza, Frente de la izquierda)), impresión de plata albúmina, México, 1860.</vt:lpstr>
      <vt:lpstr>La idea de realidad en fotografía</vt:lpstr>
      <vt:lpstr>Carl van Vechten, Salvador Dalí, plata sobre gelatina, Estados Unidos, 29 de noviembre de 1939. Disponible en Van Vechten Collection at Library of Congress.</vt:lpstr>
      <vt:lpstr>La idea de realidad en fotografía</vt:lpstr>
      <vt:lpstr>David LaChapelle, The Rape of Africa (La violación de África), color, Estados Unidos, 2009.</vt:lpstr>
      <vt:lpstr>Fotografía y escenificación</vt:lpstr>
      <vt:lpstr>Fotografía y escenificación</vt:lpstr>
      <vt:lpstr>Por un manifiesto postfotográfico Joan Fontcuberta </vt:lpstr>
      <vt:lpstr>Joan Fontcuberta, Retrato oficial del astronauta Ivan Istochnikov, (Joan Fontucberta en realidad), blanco y negro, España, 1997. Disponible en la serie Sputnik, https://www.fontcuberta.com/</vt:lpstr>
      <vt:lpstr>Diego Velázquez, Las meninas o La familia de Felipe IV, óleo sobre lienzo, España, 1656. Disponible en el Museo del Padro, Madrid, España. </vt:lpstr>
      <vt:lpstr>Joel-Peter Witkin, Las Meninas (Self-Portrait after Velázquez) (Las Meninas [Autorretrato según Velázquez]), gelatinobromuro de plata sobre papel, Estados Unidos, 1988.      </vt:lpstr>
      <vt:lpstr>Fotografía en dos vertientes</vt:lpstr>
      <vt:lpstr>Prácticas fotográficas en la arqueología</vt:lpstr>
      <vt:lpstr>Jean Louis Prelier Dudoille, Catedral Metropolitana y el mercado "El Parián", Daguerrotipo, México, enero de 1840. Gift of Eastman Kodak Company: ex-collection Gabriel Cromer GEH NEG: 23121 76:0168:0139 Courtesy of George Eastman House, International Museum of Photography and Film. </vt:lpstr>
      <vt:lpstr>Art. 53. La admiración</vt:lpstr>
      <vt:lpstr>Viajeros del siglo XIX</vt:lpstr>
      <vt:lpstr>Viajeros del siglo XIX (1840-1910)</vt:lpstr>
      <vt:lpstr>Viajeros del siglo XIX (1840-1910)</vt:lpstr>
      <vt:lpstr>Frederick Catherwood, Fachada del edificio principal del castillo de Tulum, litografía, México, 1844, disponible en el libro Vistas de antiguos monumentos de América Central. </vt:lpstr>
      <vt:lpstr>Claude-Joseph Désiré Charnay, El Palacio. Palenque, impresión a la albúmina, México, 1882, disponible en el libro Cités et ruines américaines.  </vt:lpstr>
      <vt:lpstr>Alice Le Plongeon, Augustus Le Plongeon y el hallazgo del Chac Mool, impresión a la albúmina, México, [s.f.]   </vt:lpstr>
      <vt:lpstr>Teobert Maler, Castillo, (Templo de Kukulkán), impresión a la albúmina, México, 1892.   </vt:lpstr>
      <vt:lpstr>Fotógrafos viajeros del siglo XX</vt:lpstr>
      <vt:lpstr>Fotógrafos viajeros siglo XX (1920-1950)</vt:lpstr>
      <vt:lpstr>Fotógrafos viajeros siglo XX (1920-1950)</vt:lpstr>
      <vt:lpstr>Presentación de PowerPoint</vt:lpstr>
      <vt:lpstr>Guillermo Kahlo, Templo de La Enseñanza, plata sobre gelatina, México, ca. 1908. Disponible en Colección Ricardo B. Salinas Pliego / Fomento Cultural Grupo Salinas“.</vt:lpstr>
      <vt:lpstr>Edward Weston,  Pirámide del Sol, plata sobre gelatina, México, 1923, disponible la colección de SFMoMA y en Center for Creative Photography, Tucson, Arizona</vt:lpstr>
      <vt:lpstr>Presentación de PowerPoint</vt:lpstr>
      <vt:lpstr>Presentación de PowerPoint</vt:lpstr>
      <vt:lpstr>Fotógrafos viajeros de 1980 a 2016</vt:lpstr>
      <vt:lpstr>Fotógrafos viajeros de 1980 a 2016</vt:lpstr>
      <vt:lpstr>Creación de ilusiones</vt:lpstr>
      <vt:lpstr>Salvador Guilliem Arroyo</vt:lpstr>
      <vt:lpstr>Salvador Gulliem Arroyo,  Cipáctonlal, deidad creadora y regente del tonalpohualli o calendario ritual mexica. Pintura mural descubierta en la parte central del Templo Calendárico, en Tlatelolco, color, México, [s.f.] </vt:lpstr>
      <vt:lpstr>Jorge Pérez de Lara</vt:lpstr>
      <vt:lpstr>Jorge Pérez de Lara, El Arco, color, México, [s.f.] Disponible en la galería de la página http://estudioelias.com/ancient-2/   </vt:lpstr>
      <vt:lpstr>Javier Hinojosa</vt:lpstr>
      <vt:lpstr>Javier Hinojosa, Monte Albán, Oaxaca, plata sobre gelatina, México, 2001.   </vt:lpstr>
      <vt:lpstr>Eric Jervaise</vt:lpstr>
      <vt:lpstr>Eric Jervaise, El Templo Mayor, blanco y negro, México, [s.f.]   </vt:lpstr>
      <vt:lpstr>Fotografía y arqueología</vt:lpstr>
      <vt:lpstr>Reconstrucción del mito de la creación a través de la óptica fotográfica</vt:lpstr>
      <vt:lpstr>Series fotográficas</vt:lpstr>
      <vt:lpstr>A la casa de las águilas, color, México, 2018, de la serie Huey Teocalli.    </vt:lpstr>
      <vt:lpstr>Presente, pasado y futuro, color, México, 2016, de la serie Huey Teocalli. .    </vt:lpstr>
      <vt:lpstr>Serpiente, espiral en movimiento, color, México, 2017, de la serie Agua, la fuente de vida.     </vt:lpstr>
      <vt:lpstr>El águila real, símbolo del Tlatoani, color, México, 2017, de la serie Agua, la fuente de vida.     </vt:lpstr>
      <vt:lpstr>El rostro de la Muerte, color, México, 2017, de la serie Guerra-muerte en la cosmovisión mexica.     </vt:lpstr>
      <vt:lpstr>Mictlantecuhtli: Popoca, el descarnado, color, México, 2017, de la serie Guerra-muerte en la cosmovisión mexica.     </vt:lpstr>
      <vt:lpstr>Conclusiones</vt:lpstr>
      <vt:lpstr>Conclusiones</vt:lpstr>
      <vt:lpstr>Conclusiones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Evidencias fotográficas que validan mitos creadores</dc:title>
  <dc:creator>Pamela Cervantes</dc:creator>
  <cp:lastModifiedBy>Pamela Cervantes</cp:lastModifiedBy>
  <cp:revision>247</cp:revision>
  <dcterms:created xsi:type="dcterms:W3CDTF">2020-06-11T23:49:06Z</dcterms:created>
  <dcterms:modified xsi:type="dcterms:W3CDTF">2020-07-03T23:21:18Z</dcterms:modified>
</cp:coreProperties>
</file>